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g"/>
  <Default Extension="gif" ContentType="image/gi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media/image11.JPG" ContentType="image/jpeg"/>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changesInfos/changesInfo1.xml" ContentType="application/vnd.ms-powerpoint.changesinfo+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4"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7">
  <p:sldMasterIdLst>
    <p:sldMasterId id="2147483648" r:id="rId1"/>
  </p:sldMasterIdLst>
  <p:notesMasterIdLst>
    <p:notesMasterId r:id="rId19"/>
  </p:notesMasterIdLst>
  <p:sldIdLst>
    <p:sldId id="256" r:id="rId2"/>
    <p:sldId id="260" r:id="rId3"/>
    <p:sldId id="257" r:id="rId4"/>
    <p:sldId id="281" r:id="rId5"/>
    <p:sldId id="282" r:id="rId6"/>
    <p:sldId id="283" r:id="rId7"/>
    <p:sldId id="284" r:id="rId8"/>
    <p:sldId id="285" r:id="rId9"/>
    <p:sldId id="286" r:id="rId10"/>
    <p:sldId id="287" r:id="rId11"/>
    <p:sldId id="288" r:id="rId12"/>
    <p:sldId id="289" r:id="rId13"/>
    <p:sldId id="290" r:id="rId14"/>
    <p:sldId id="291" r:id="rId15"/>
    <p:sldId id="292" r:id="rId16"/>
    <p:sldId id="293" r:id="rId17"/>
    <p:sldId id="272" r:id="rId18"/>
  </p:sldIdLst>
  <p:sldSz cx="9144000" cy="6858000" type="screen4x3"/>
  <p:notesSz cx="9144000" cy="6858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orenzo Randazzo" initials="LR" lastIdx="1" clrIdx="0">
    <p:extLst>
      <p:ext uri="{19B8F6BF-5375-455C-9EA6-DF929625EA0E}">
        <p15:presenceInfo xmlns:p15="http://schemas.microsoft.com/office/powerpoint/2012/main" userId="" providerI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09D9108-D130-4CD9-94AC-68F4FAB75060}" v="40" dt="2020-08-26T15:12:12.668"/>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42" autoAdjust="0"/>
    <p:restoredTop sz="94660"/>
  </p:normalViewPr>
  <p:slideViewPr>
    <p:cSldViewPr>
      <p:cViewPr varScale="1">
        <p:scale>
          <a:sx n="104" d="100"/>
          <a:sy n="104" d="100"/>
        </p:scale>
        <p:origin x="528" y="200"/>
      </p:cViewPr>
      <p:guideLst>
        <p:guide orient="horz" pos="2880"/>
        <p:guide pos="216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commentAuthors" Target="commentAuthors.xml"/><Relationship Id="rId21" Type="http://schemas.openxmlformats.org/officeDocument/2006/relationships/presProps" Target="presProps.xml"/><Relationship Id="rId22" Type="http://schemas.openxmlformats.org/officeDocument/2006/relationships/viewProps" Target="viewProps.xml"/><Relationship Id="rId23" Type="http://schemas.openxmlformats.org/officeDocument/2006/relationships/theme" Target="theme/theme1.xml"/><Relationship Id="rId24" Type="http://schemas.openxmlformats.org/officeDocument/2006/relationships/tableStyles" Target="tableStyles.xml"/><Relationship Id="rId25" Type="http://schemas.microsoft.com/office/2016/11/relationships/changesInfo" Target="changesInfos/changesInfo1.xml"/><Relationship Id="rId26" Type="http://schemas.microsoft.com/office/2015/10/relationships/revisionInfo" Target="revisionInfo.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notesMaster" Target="notesMasters/notesMaster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uca Bianco" userId="b18167ae-17c8-46ed-b7f9-95ad1de9b798" providerId="ADAL" clId="{709D9108-D130-4CD9-94AC-68F4FAB75060}"/>
    <pc:docChg chg="undo redo custSel addSld delSld modSld sldOrd">
      <pc:chgData name="Luca Bianco" userId="b18167ae-17c8-46ed-b7f9-95ad1de9b798" providerId="ADAL" clId="{709D9108-D130-4CD9-94AC-68F4FAB75060}" dt="2020-08-26T15:25:01.409" v="559" actId="20577"/>
      <pc:docMkLst>
        <pc:docMk/>
      </pc:docMkLst>
      <pc:sldChg chg="addSp delSp modSp mod">
        <pc:chgData name="Luca Bianco" userId="b18167ae-17c8-46ed-b7f9-95ad1de9b798" providerId="ADAL" clId="{709D9108-D130-4CD9-94AC-68F4FAB75060}" dt="2020-08-26T12:29:51.535" v="127" actId="1076"/>
        <pc:sldMkLst>
          <pc:docMk/>
          <pc:sldMk cId="0" sldId="256"/>
        </pc:sldMkLst>
        <pc:spChg chg="add del mod">
          <ac:chgData name="Luca Bianco" userId="b18167ae-17c8-46ed-b7f9-95ad1de9b798" providerId="ADAL" clId="{709D9108-D130-4CD9-94AC-68F4FAB75060}" dt="2020-08-26T12:27:13.110" v="54" actId="478"/>
          <ac:spMkLst>
            <pc:docMk/>
            <pc:sldMk cId="0" sldId="256"/>
            <ac:spMk id="2" creationId="{7F5BFDAF-60BE-4759-B21D-54D6AADA3FE1}"/>
          </ac:spMkLst>
        </pc:spChg>
        <pc:spChg chg="mod">
          <ac:chgData name="Luca Bianco" userId="b18167ae-17c8-46ed-b7f9-95ad1de9b798" providerId="ADAL" clId="{709D9108-D130-4CD9-94AC-68F4FAB75060}" dt="2020-08-26T12:27:47.177" v="60" actId="6549"/>
          <ac:spMkLst>
            <pc:docMk/>
            <pc:sldMk cId="0" sldId="256"/>
            <ac:spMk id="14" creationId="{61970CB6-E15B-4F2A-A0B3-ED6623AB13D5}"/>
          </ac:spMkLst>
        </pc:spChg>
        <pc:spChg chg="add mod">
          <ac:chgData name="Luca Bianco" userId="b18167ae-17c8-46ed-b7f9-95ad1de9b798" providerId="ADAL" clId="{709D9108-D130-4CD9-94AC-68F4FAB75060}" dt="2020-08-26T12:29:51.535" v="127" actId="1076"/>
          <ac:spMkLst>
            <pc:docMk/>
            <pc:sldMk cId="0" sldId="256"/>
            <ac:spMk id="16" creationId="{1F13C4E2-542D-48D2-8ACF-E83B2A930D65}"/>
          </ac:spMkLst>
        </pc:spChg>
      </pc:sldChg>
      <pc:sldChg chg="delSp modSp mod">
        <pc:chgData name="Luca Bianco" userId="b18167ae-17c8-46ed-b7f9-95ad1de9b798" providerId="ADAL" clId="{709D9108-D130-4CD9-94AC-68F4FAB75060}" dt="2020-08-26T13:02:16.015" v="492" actId="478"/>
        <pc:sldMkLst>
          <pc:docMk/>
          <pc:sldMk cId="0" sldId="257"/>
        </pc:sldMkLst>
        <pc:spChg chg="mod">
          <ac:chgData name="Luca Bianco" userId="b18167ae-17c8-46ed-b7f9-95ad1de9b798" providerId="ADAL" clId="{709D9108-D130-4CD9-94AC-68F4FAB75060}" dt="2020-08-26T12:36:54.741" v="224" actId="1076"/>
          <ac:spMkLst>
            <pc:docMk/>
            <pc:sldMk cId="0" sldId="257"/>
            <ac:spMk id="2" creationId="{00000000-0000-0000-0000-000000000000}"/>
          </ac:spMkLst>
        </pc:spChg>
        <pc:spChg chg="mod">
          <ac:chgData name="Luca Bianco" userId="b18167ae-17c8-46ed-b7f9-95ad1de9b798" providerId="ADAL" clId="{709D9108-D130-4CD9-94AC-68F4FAB75060}" dt="2020-08-26T12:37:12.599" v="226" actId="1076"/>
          <ac:spMkLst>
            <pc:docMk/>
            <pc:sldMk cId="0" sldId="257"/>
            <ac:spMk id="126" creationId="{00000000-0000-0000-0000-000000000000}"/>
          </ac:spMkLst>
        </pc:spChg>
        <pc:spChg chg="mod">
          <ac:chgData name="Luca Bianco" userId="b18167ae-17c8-46ed-b7f9-95ad1de9b798" providerId="ADAL" clId="{709D9108-D130-4CD9-94AC-68F4FAB75060}" dt="2020-08-26T12:59:43.113" v="478"/>
          <ac:spMkLst>
            <pc:docMk/>
            <pc:sldMk cId="0" sldId="257"/>
            <ac:spMk id="135" creationId="{4937FA3B-AE03-40DC-B7EF-428C9F680617}"/>
          </ac:spMkLst>
        </pc:spChg>
        <pc:picChg chg="del">
          <ac:chgData name="Luca Bianco" userId="b18167ae-17c8-46ed-b7f9-95ad1de9b798" providerId="ADAL" clId="{709D9108-D130-4CD9-94AC-68F4FAB75060}" dt="2020-08-26T13:02:16.015" v="492" actId="478"/>
          <ac:picMkLst>
            <pc:docMk/>
            <pc:sldMk cId="0" sldId="257"/>
            <ac:picMk id="130" creationId="{5CC0CC1E-E0A2-4B1F-B407-E123E7504F33}"/>
          </ac:picMkLst>
        </pc:picChg>
      </pc:sldChg>
      <pc:sldChg chg="delSp del mod">
        <pc:chgData name="Luca Bianco" userId="b18167ae-17c8-46ed-b7f9-95ad1de9b798" providerId="ADAL" clId="{709D9108-D130-4CD9-94AC-68F4FAB75060}" dt="2020-08-26T12:30:51.081" v="135" actId="47"/>
        <pc:sldMkLst>
          <pc:docMk/>
          <pc:sldMk cId="0" sldId="259"/>
        </pc:sldMkLst>
        <pc:spChg chg="del">
          <ac:chgData name="Luca Bianco" userId="b18167ae-17c8-46ed-b7f9-95ad1de9b798" providerId="ADAL" clId="{709D9108-D130-4CD9-94AC-68F4FAB75060}" dt="2020-08-26T12:30:18.878" v="129" actId="21"/>
          <ac:spMkLst>
            <pc:docMk/>
            <pc:sldMk cId="0" sldId="259"/>
            <ac:spMk id="6" creationId="{767FF4FA-B5D5-450D-8D6B-0B3313213CD2}"/>
          </ac:spMkLst>
        </pc:spChg>
        <pc:picChg chg="del">
          <ac:chgData name="Luca Bianco" userId="b18167ae-17c8-46ed-b7f9-95ad1de9b798" providerId="ADAL" clId="{709D9108-D130-4CD9-94AC-68F4FAB75060}" dt="2020-08-26T12:30:18.878" v="129" actId="21"/>
          <ac:picMkLst>
            <pc:docMk/>
            <pc:sldMk cId="0" sldId="259"/>
            <ac:picMk id="2" creationId="{17EF6F4C-2888-47D1-BF98-8DE8927364B6}"/>
          </ac:picMkLst>
        </pc:picChg>
      </pc:sldChg>
      <pc:sldChg chg="delSp modSp mod">
        <pc:chgData name="Luca Bianco" userId="b18167ae-17c8-46ed-b7f9-95ad1de9b798" providerId="ADAL" clId="{709D9108-D130-4CD9-94AC-68F4FAB75060}" dt="2020-08-26T15:07:38.173" v="542" actId="1076"/>
        <pc:sldMkLst>
          <pc:docMk/>
          <pc:sldMk cId="2988222403" sldId="260"/>
        </pc:sldMkLst>
        <pc:spChg chg="mod">
          <ac:chgData name="Luca Bianco" userId="b18167ae-17c8-46ed-b7f9-95ad1de9b798" providerId="ADAL" clId="{709D9108-D130-4CD9-94AC-68F4FAB75060}" dt="2020-08-26T15:07:24.159" v="539" actId="1076"/>
          <ac:spMkLst>
            <pc:docMk/>
            <pc:sldMk cId="2988222403" sldId="260"/>
            <ac:spMk id="125" creationId="{F2D0ED3B-5255-45A8-8777-579ACC12EC58}"/>
          </ac:spMkLst>
        </pc:spChg>
        <pc:spChg chg="mod">
          <ac:chgData name="Luca Bianco" userId="b18167ae-17c8-46ed-b7f9-95ad1de9b798" providerId="ADAL" clId="{709D9108-D130-4CD9-94AC-68F4FAB75060}" dt="2020-08-26T12:37:38.465" v="231" actId="1076"/>
          <ac:spMkLst>
            <pc:docMk/>
            <pc:sldMk cId="2988222403" sldId="260"/>
            <ac:spMk id="126" creationId="{00000000-0000-0000-0000-000000000000}"/>
          </ac:spMkLst>
        </pc:spChg>
        <pc:spChg chg="mod">
          <ac:chgData name="Luca Bianco" userId="b18167ae-17c8-46ed-b7f9-95ad1de9b798" providerId="ADAL" clId="{709D9108-D130-4CD9-94AC-68F4FAB75060}" dt="2020-08-26T15:07:28.653" v="540" actId="1076"/>
          <ac:spMkLst>
            <pc:docMk/>
            <pc:sldMk cId="2988222403" sldId="260"/>
            <ac:spMk id="128" creationId="{7797DB7B-91F0-4871-BFFB-DF3AD83439DB}"/>
          </ac:spMkLst>
        </pc:spChg>
        <pc:spChg chg="mod">
          <ac:chgData name="Luca Bianco" userId="b18167ae-17c8-46ed-b7f9-95ad1de9b798" providerId="ADAL" clId="{709D9108-D130-4CD9-94AC-68F4FAB75060}" dt="2020-08-26T15:07:31.663" v="541" actId="1076"/>
          <ac:spMkLst>
            <pc:docMk/>
            <pc:sldMk cId="2988222403" sldId="260"/>
            <ac:spMk id="129" creationId="{0004FE76-5C11-4678-AEFC-4908EC7F27E6}"/>
          </ac:spMkLst>
        </pc:spChg>
        <pc:spChg chg="mod">
          <ac:chgData name="Luca Bianco" userId="b18167ae-17c8-46ed-b7f9-95ad1de9b798" providerId="ADAL" clId="{709D9108-D130-4CD9-94AC-68F4FAB75060}" dt="2020-08-26T12:59:36.043" v="477" actId="20577"/>
          <ac:spMkLst>
            <pc:docMk/>
            <pc:sldMk cId="2988222403" sldId="260"/>
            <ac:spMk id="135" creationId="{4937FA3B-AE03-40DC-B7EF-428C9F680617}"/>
          </ac:spMkLst>
        </pc:spChg>
        <pc:picChg chg="del">
          <ac:chgData name="Luca Bianco" userId="b18167ae-17c8-46ed-b7f9-95ad1de9b798" providerId="ADAL" clId="{709D9108-D130-4CD9-94AC-68F4FAB75060}" dt="2020-08-26T13:02:12.246" v="491" actId="478"/>
          <ac:picMkLst>
            <pc:docMk/>
            <pc:sldMk cId="2988222403" sldId="260"/>
            <ac:picMk id="130" creationId="{5CC0CC1E-E0A2-4B1F-B407-E123E7504F33}"/>
          </ac:picMkLst>
        </pc:picChg>
        <pc:picChg chg="mod">
          <ac:chgData name="Luca Bianco" userId="b18167ae-17c8-46ed-b7f9-95ad1de9b798" providerId="ADAL" clId="{709D9108-D130-4CD9-94AC-68F4FAB75060}" dt="2020-08-26T15:07:38.173" v="542" actId="1076"/>
          <ac:picMkLst>
            <pc:docMk/>
            <pc:sldMk cId="2988222403" sldId="260"/>
            <ac:picMk id="1028" creationId="{2AF9421B-3D5F-4D0B-8FC3-EC398781910A}"/>
          </ac:picMkLst>
        </pc:picChg>
      </pc:sldChg>
      <pc:sldChg chg="delSp del mod">
        <pc:chgData name="Luca Bianco" userId="b18167ae-17c8-46ed-b7f9-95ad1de9b798" providerId="ADAL" clId="{709D9108-D130-4CD9-94AC-68F4FAB75060}" dt="2020-08-26T12:31:26.806" v="141" actId="47"/>
        <pc:sldMkLst>
          <pc:docMk/>
          <pc:sldMk cId="3084723818" sldId="261"/>
        </pc:sldMkLst>
        <pc:spChg chg="del">
          <ac:chgData name="Luca Bianco" userId="b18167ae-17c8-46ed-b7f9-95ad1de9b798" providerId="ADAL" clId="{709D9108-D130-4CD9-94AC-68F4FAB75060}" dt="2020-08-26T12:31:02.548" v="137" actId="21"/>
          <ac:spMkLst>
            <pc:docMk/>
            <pc:sldMk cId="3084723818" sldId="261"/>
            <ac:spMk id="2" creationId="{4D000509-E755-4507-A01A-EA01EF042958}"/>
          </ac:spMkLst>
        </pc:spChg>
        <pc:spChg chg="del">
          <ac:chgData name="Luca Bianco" userId="b18167ae-17c8-46ed-b7f9-95ad1de9b798" providerId="ADAL" clId="{709D9108-D130-4CD9-94AC-68F4FAB75060}" dt="2020-08-26T12:31:02.548" v="137" actId="21"/>
          <ac:spMkLst>
            <pc:docMk/>
            <pc:sldMk cId="3084723818" sldId="261"/>
            <ac:spMk id="11" creationId="{2F3FDE6F-CA78-4AC0-BB64-DEE947FBCD31}"/>
          </ac:spMkLst>
        </pc:spChg>
        <pc:picChg chg="del">
          <ac:chgData name="Luca Bianco" userId="b18167ae-17c8-46ed-b7f9-95ad1de9b798" providerId="ADAL" clId="{709D9108-D130-4CD9-94AC-68F4FAB75060}" dt="2020-08-26T12:31:02.548" v="137" actId="21"/>
          <ac:picMkLst>
            <pc:docMk/>
            <pc:sldMk cId="3084723818" sldId="261"/>
            <ac:picMk id="4" creationId="{191B6E07-EFF2-493A-8CEF-7B3912CC01D2}"/>
          </ac:picMkLst>
        </pc:picChg>
      </pc:sldChg>
      <pc:sldChg chg="delSp del mod">
        <pc:chgData name="Luca Bianco" userId="b18167ae-17c8-46ed-b7f9-95ad1de9b798" providerId="ADAL" clId="{709D9108-D130-4CD9-94AC-68F4FAB75060}" dt="2020-08-26T12:33:45.291" v="177" actId="47"/>
        <pc:sldMkLst>
          <pc:docMk/>
          <pc:sldMk cId="1264506962" sldId="262"/>
        </pc:sldMkLst>
        <pc:spChg chg="del">
          <ac:chgData name="Luca Bianco" userId="b18167ae-17c8-46ed-b7f9-95ad1de9b798" providerId="ADAL" clId="{709D9108-D130-4CD9-94AC-68F4FAB75060}" dt="2020-08-26T12:31:48.187" v="144" actId="21"/>
          <ac:spMkLst>
            <pc:docMk/>
            <pc:sldMk cId="1264506962" sldId="262"/>
            <ac:spMk id="7" creationId="{02CD011C-1480-4397-A981-7856D665BF56}"/>
          </ac:spMkLst>
        </pc:spChg>
        <pc:picChg chg="del">
          <ac:chgData name="Luca Bianco" userId="b18167ae-17c8-46ed-b7f9-95ad1de9b798" providerId="ADAL" clId="{709D9108-D130-4CD9-94AC-68F4FAB75060}" dt="2020-08-26T12:31:48.187" v="144" actId="21"/>
          <ac:picMkLst>
            <pc:docMk/>
            <pc:sldMk cId="1264506962" sldId="262"/>
            <ac:picMk id="2" creationId="{154BCB7C-88E4-4065-9084-4BE041770333}"/>
          </ac:picMkLst>
        </pc:picChg>
      </pc:sldChg>
      <pc:sldChg chg="delSp del mod">
        <pc:chgData name="Luca Bianco" userId="b18167ae-17c8-46ed-b7f9-95ad1de9b798" providerId="ADAL" clId="{709D9108-D130-4CD9-94AC-68F4FAB75060}" dt="2020-08-26T12:35:03.235" v="191" actId="47"/>
        <pc:sldMkLst>
          <pc:docMk/>
          <pc:sldMk cId="1970191519" sldId="263"/>
        </pc:sldMkLst>
        <pc:spChg chg="del">
          <ac:chgData name="Luca Bianco" userId="b18167ae-17c8-46ed-b7f9-95ad1de9b798" providerId="ADAL" clId="{709D9108-D130-4CD9-94AC-68F4FAB75060}" dt="2020-08-26T12:33:52.914" v="178" actId="21"/>
          <ac:spMkLst>
            <pc:docMk/>
            <pc:sldMk cId="1970191519" sldId="263"/>
            <ac:spMk id="2" creationId="{C869B1C4-219D-4E71-A3A8-8A04224A2ED8}"/>
          </ac:spMkLst>
        </pc:spChg>
        <pc:grpChg chg="del">
          <ac:chgData name="Luca Bianco" userId="b18167ae-17c8-46ed-b7f9-95ad1de9b798" providerId="ADAL" clId="{709D9108-D130-4CD9-94AC-68F4FAB75060}" dt="2020-08-26T12:33:52.914" v="178" actId="21"/>
          <ac:grpSpMkLst>
            <pc:docMk/>
            <pc:sldMk cId="1970191519" sldId="263"/>
            <ac:grpSpMk id="9" creationId="{82A10501-F316-42B2-B55C-1678126B41B8}"/>
          </ac:grpSpMkLst>
        </pc:grpChg>
      </pc:sldChg>
      <pc:sldChg chg="delSp del mod">
        <pc:chgData name="Luca Bianco" userId="b18167ae-17c8-46ed-b7f9-95ad1de9b798" providerId="ADAL" clId="{709D9108-D130-4CD9-94AC-68F4FAB75060}" dt="2020-08-26T12:45:16.709" v="374" actId="47"/>
        <pc:sldMkLst>
          <pc:docMk/>
          <pc:sldMk cId="1583311449" sldId="264"/>
        </pc:sldMkLst>
        <pc:spChg chg="del">
          <ac:chgData name="Luca Bianco" userId="b18167ae-17c8-46ed-b7f9-95ad1de9b798" providerId="ADAL" clId="{709D9108-D130-4CD9-94AC-68F4FAB75060}" dt="2020-08-26T12:44:27.651" v="366" actId="21"/>
          <ac:spMkLst>
            <pc:docMk/>
            <pc:sldMk cId="1583311449" sldId="264"/>
            <ac:spMk id="3" creationId="{22A9BAC2-23F4-4773-800D-EF4C33E74D3E}"/>
          </ac:spMkLst>
        </pc:spChg>
        <pc:spChg chg="del">
          <ac:chgData name="Luca Bianco" userId="b18167ae-17c8-46ed-b7f9-95ad1de9b798" providerId="ADAL" clId="{709D9108-D130-4CD9-94AC-68F4FAB75060}" dt="2020-08-26T12:44:27.651" v="366" actId="21"/>
          <ac:spMkLst>
            <pc:docMk/>
            <pc:sldMk cId="1583311449" sldId="264"/>
            <ac:spMk id="4" creationId="{4A736DFC-9DAE-4654-AD6D-CD248580F208}"/>
          </ac:spMkLst>
        </pc:spChg>
        <pc:picChg chg="del">
          <ac:chgData name="Luca Bianco" userId="b18167ae-17c8-46ed-b7f9-95ad1de9b798" providerId="ADAL" clId="{709D9108-D130-4CD9-94AC-68F4FAB75060}" dt="2020-08-26T12:44:27.651" v="366" actId="21"/>
          <ac:picMkLst>
            <pc:docMk/>
            <pc:sldMk cId="1583311449" sldId="264"/>
            <ac:picMk id="2" creationId="{483461B6-2682-47A3-B31D-E34D526A0B0A}"/>
          </ac:picMkLst>
        </pc:picChg>
        <pc:picChg chg="del">
          <ac:chgData name="Luca Bianco" userId="b18167ae-17c8-46ed-b7f9-95ad1de9b798" providerId="ADAL" clId="{709D9108-D130-4CD9-94AC-68F4FAB75060}" dt="2020-08-26T12:44:27.651" v="366" actId="21"/>
          <ac:picMkLst>
            <pc:docMk/>
            <pc:sldMk cId="1583311449" sldId="264"/>
            <ac:picMk id="5" creationId="{532D4DF9-B4DD-48C9-B776-A1A23D172D7E}"/>
          </ac:picMkLst>
        </pc:picChg>
      </pc:sldChg>
      <pc:sldChg chg="delSp modSp del mod">
        <pc:chgData name="Luca Bianco" userId="b18167ae-17c8-46ed-b7f9-95ad1de9b798" providerId="ADAL" clId="{709D9108-D130-4CD9-94AC-68F4FAB75060}" dt="2020-08-26T12:45:54.280" v="385" actId="47"/>
        <pc:sldMkLst>
          <pc:docMk/>
          <pc:sldMk cId="214394177" sldId="266"/>
        </pc:sldMkLst>
        <pc:spChg chg="del">
          <ac:chgData name="Luca Bianco" userId="b18167ae-17c8-46ed-b7f9-95ad1de9b798" providerId="ADAL" clId="{709D9108-D130-4CD9-94AC-68F4FAB75060}" dt="2020-08-26T12:45:24.371" v="375" actId="21"/>
          <ac:spMkLst>
            <pc:docMk/>
            <pc:sldMk cId="214394177" sldId="266"/>
            <ac:spMk id="4" creationId="{262E62B2-C21C-4DE2-A228-CEC53BC79DA5}"/>
          </ac:spMkLst>
        </pc:spChg>
        <pc:spChg chg="del">
          <ac:chgData name="Luca Bianco" userId="b18167ae-17c8-46ed-b7f9-95ad1de9b798" providerId="ADAL" clId="{709D9108-D130-4CD9-94AC-68F4FAB75060}" dt="2020-08-26T12:45:24.371" v="375" actId="21"/>
          <ac:spMkLst>
            <pc:docMk/>
            <pc:sldMk cId="214394177" sldId="266"/>
            <ac:spMk id="11" creationId="{499AA8DF-DDE4-4179-9F16-827AEE67C202}"/>
          </ac:spMkLst>
        </pc:spChg>
        <pc:spChg chg="mod">
          <ac:chgData name="Luca Bianco" userId="b18167ae-17c8-46ed-b7f9-95ad1de9b798" providerId="ADAL" clId="{709D9108-D130-4CD9-94AC-68F4FAB75060}" dt="2020-08-26T12:45:41.376" v="379" actId="21"/>
          <ac:spMkLst>
            <pc:docMk/>
            <pc:sldMk cId="214394177" sldId="266"/>
            <ac:spMk id="12" creationId="{00000000-0000-0000-0000-000000000000}"/>
          </ac:spMkLst>
        </pc:spChg>
      </pc:sldChg>
      <pc:sldChg chg="delSp modSp del mod">
        <pc:chgData name="Luca Bianco" userId="b18167ae-17c8-46ed-b7f9-95ad1de9b798" providerId="ADAL" clId="{709D9108-D130-4CD9-94AC-68F4FAB75060}" dt="2020-08-26T12:47:57.467" v="412" actId="47"/>
        <pc:sldMkLst>
          <pc:docMk/>
          <pc:sldMk cId="849613442" sldId="267"/>
        </pc:sldMkLst>
        <pc:spChg chg="del">
          <ac:chgData name="Luca Bianco" userId="b18167ae-17c8-46ed-b7f9-95ad1de9b798" providerId="ADAL" clId="{709D9108-D130-4CD9-94AC-68F4FAB75060}" dt="2020-08-26T12:46:39.826" v="393" actId="21"/>
          <ac:spMkLst>
            <pc:docMk/>
            <pc:sldMk cId="849613442" sldId="267"/>
            <ac:spMk id="2" creationId="{0B8EA02F-6AC3-4CDB-84D1-EBEC66ECE534}"/>
          </ac:spMkLst>
        </pc:spChg>
        <pc:spChg chg="mod">
          <ac:chgData name="Luca Bianco" userId="b18167ae-17c8-46ed-b7f9-95ad1de9b798" providerId="ADAL" clId="{709D9108-D130-4CD9-94AC-68F4FAB75060}" dt="2020-08-26T12:47:45.908" v="407" actId="21"/>
          <ac:spMkLst>
            <pc:docMk/>
            <pc:sldMk cId="849613442" sldId="267"/>
            <ac:spMk id="12" creationId="{00000000-0000-0000-0000-000000000000}"/>
          </ac:spMkLst>
        </pc:spChg>
        <pc:picChg chg="del">
          <ac:chgData name="Luca Bianco" userId="b18167ae-17c8-46ed-b7f9-95ad1de9b798" providerId="ADAL" clId="{709D9108-D130-4CD9-94AC-68F4FAB75060}" dt="2020-08-26T12:46:39.826" v="393" actId="21"/>
          <ac:picMkLst>
            <pc:docMk/>
            <pc:sldMk cId="849613442" sldId="267"/>
            <ac:picMk id="5" creationId="{A956951F-1AFE-4BD5-B9DE-E306F98CC392}"/>
          </ac:picMkLst>
        </pc:picChg>
        <pc:picChg chg="del">
          <ac:chgData name="Luca Bianco" userId="b18167ae-17c8-46ed-b7f9-95ad1de9b798" providerId="ADAL" clId="{709D9108-D130-4CD9-94AC-68F4FAB75060}" dt="2020-08-26T12:46:39.826" v="393" actId="21"/>
          <ac:picMkLst>
            <pc:docMk/>
            <pc:sldMk cId="849613442" sldId="267"/>
            <ac:picMk id="9" creationId="{3C963A21-EA06-4DEA-A42F-7BAD46E25CBC}"/>
          </ac:picMkLst>
        </pc:picChg>
      </pc:sldChg>
      <pc:sldChg chg="delSp modSp del mod delAnim">
        <pc:chgData name="Luca Bianco" userId="b18167ae-17c8-46ed-b7f9-95ad1de9b798" providerId="ADAL" clId="{709D9108-D130-4CD9-94AC-68F4FAB75060}" dt="2020-08-26T12:48:40.229" v="426" actId="47"/>
        <pc:sldMkLst>
          <pc:docMk/>
          <pc:sldMk cId="1406322959" sldId="268"/>
        </pc:sldMkLst>
        <pc:spChg chg="del">
          <ac:chgData name="Luca Bianco" userId="b18167ae-17c8-46ed-b7f9-95ad1de9b798" providerId="ADAL" clId="{709D9108-D130-4CD9-94AC-68F4FAB75060}" dt="2020-08-26T12:48:02.550" v="413" actId="21"/>
          <ac:spMkLst>
            <pc:docMk/>
            <pc:sldMk cId="1406322959" sldId="268"/>
            <ac:spMk id="5" creationId="{400822AA-1F52-41A9-8814-4A821556DD34}"/>
          </ac:spMkLst>
        </pc:spChg>
        <pc:spChg chg="mod">
          <ac:chgData name="Luca Bianco" userId="b18167ae-17c8-46ed-b7f9-95ad1de9b798" providerId="ADAL" clId="{709D9108-D130-4CD9-94AC-68F4FAB75060}" dt="2020-08-26T12:48:25.887" v="420" actId="21"/>
          <ac:spMkLst>
            <pc:docMk/>
            <pc:sldMk cId="1406322959" sldId="268"/>
            <ac:spMk id="12" creationId="{00000000-0000-0000-0000-000000000000}"/>
          </ac:spMkLst>
        </pc:spChg>
        <pc:picChg chg="del">
          <ac:chgData name="Luca Bianco" userId="b18167ae-17c8-46ed-b7f9-95ad1de9b798" providerId="ADAL" clId="{709D9108-D130-4CD9-94AC-68F4FAB75060}" dt="2020-08-26T12:48:02.550" v="413" actId="21"/>
          <ac:picMkLst>
            <pc:docMk/>
            <pc:sldMk cId="1406322959" sldId="268"/>
            <ac:picMk id="7" creationId="{0B359A35-D809-4A3D-842D-8A2701273650}"/>
          </ac:picMkLst>
        </pc:picChg>
        <pc:picChg chg="del">
          <ac:chgData name="Luca Bianco" userId="b18167ae-17c8-46ed-b7f9-95ad1de9b798" providerId="ADAL" clId="{709D9108-D130-4CD9-94AC-68F4FAB75060}" dt="2020-08-26T12:48:02.550" v="413" actId="21"/>
          <ac:picMkLst>
            <pc:docMk/>
            <pc:sldMk cId="1406322959" sldId="268"/>
            <ac:picMk id="9" creationId="{B23242E1-E238-4B49-AB10-12C04F853011}"/>
          </ac:picMkLst>
        </pc:picChg>
      </pc:sldChg>
      <pc:sldChg chg="delSp modSp del mod">
        <pc:chgData name="Luca Bianco" userId="b18167ae-17c8-46ed-b7f9-95ad1de9b798" providerId="ADAL" clId="{709D9108-D130-4CD9-94AC-68F4FAB75060}" dt="2020-08-26T12:50:01.921" v="440" actId="47"/>
        <pc:sldMkLst>
          <pc:docMk/>
          <pc:sldMk cId="1112911122" sldId="269"/>
        </pc:sldMkLst>
        <pc:spChg chg="del">
          <ac:chgData name="Luca Bianco" userId="b18167ae-17c8-46ed-b7f9-95ad1de9b798" providerId="ADAL" clId="{709D9108-D130-4CD9-94AC-68F4FAB75060}" dt="2020-08-26T12:48:49.016" v="427" actId="21"/>
          <ac:spMkLst>
            <pc:docMk/>
            <pc:sldMk cId="1112911122" sldId="269"/>
            <ac:spMk id="5" creationId="{400822AA-1F52-41A9-8814-4A821556DD34}"/>
          </ac:spMkLst>
        </pc:spChg>
        <pc:spChg chg="mod">
          <ac:chgData name="Luca Bianco" userId="b18167ae-17c8-46ed-b7f9-95ad1de9b798" providerId="ADAL" clId="{709D9108-D130-4CD9-94AC-68F4FAB75060}" dt="2020-08-26T12:49:51.228" v="436" actId="21"/>
          <ac:spMkLst>
            <pc:docMk/>
            <pc:sldMk cId="1112911122" sldId="269"/>
            <ac:spMk id="12" creationId="{00000000-0000-0000-0000-000000000000}"/>
          </ac:spMkLst>
        </pc:spChg>
        <pc:picChg chg="del">
          <ac:chgData name="Luca Bianco" userId="b18167ae-17c8-46ed-b7f9-95ad1de9b798" providerId="ADAL" clId="{709D9108-D130-4CD9-94AC-68F4FAB75060}" dt="2020-08-26T12:48:49.016" v="427" actId="21"/>
          <ac:picMkLst>
            <pc:docMk/>
            <pc:sldMk cId="1112911122" sldId="269"/>
            <ac:picMk id="2" creationId="{EB8FBA5C-6FA7-4700-8ED9-793376152931}"/>
          </ac:picMkLst>
        </pc:picChg>
        <pc:picChg chg="del">
          <ac:chgData name="Luca Bianco" userId="b18167ae-17c8-46ed-b7f9-95ad1de9b798" providerId="ADAL" clId="{709D9108-D130-4CD9-94AC-68F4FAB75060}" dt="2020-08-26T12:48:49.016" v="427" actId="21"/>
          <ac:picMkLst>
            <pc:docMk/>
            <pc:sldMk cId="1112911122" sldId="269"/>
            <ac:picMk id="3" creationId="{EA07D03D-3D49-4B6E-A478-7B37018E997E}"/>
          </ac:picMkLst>
        </pc:picChg>
        <pc:picChg chg="del">
          <ac:chgData name="Luca Bianco" userId="b18167ae-17c8-46ed-b7f9-95ad1de9b798" providerId="ADAL" clId="{709D9108-D130-4CD9-94AC-68F4FAB75060}" dt="2020-08-26T12:48:49.016" v="427" actId="21"/>
          <ac:picMkLst>
            <pc:docMk/>
            <pc:sldMk cId="1112911122" sldId="269"/>
            <ac:picMk id="4" creationId="{182FB940-4287-4DBC-98B6-67DFBB41C617}"/>
          </ac:picMkLst>
        </pc:picChg>
        <pc:picChg chg="del">
          <ac:chgData name="Luca Bianco" userId="b18167ae-17c8-46ed-b7f9-95ad1de9b798" providerId="ADAL" clId="{709D9108-D130-4CD9-94AC-68F4FAB75060}" dt="2020-08-26T12:48:49.016" v="427" actId="21"/>
          <ac:picMkLst>
            <pc:docMk/>
            <pc:sldMk cId="1112911122" sldId="269"/>
            <ac:picMk id="7" creationId="{927AC7E5-3E1E-4E3F-9666-32A2A2F85C92}"/>
          </ac:picMkLst>
        </pc:picChg>
      </pc:sldChg>
      <pc:sldChg chg="delSp del mod">
        <pc:chgData name="Luca Bianco" userId="b18167ae-17c8-46ed-b7f9-95ad1de9b798" providerId="ADAL" clId="{709D9108-D130-4CD9-94AC-68F4FAB75060}" dt="2020-08-26T12:46:22.227" v="391" actId="47"/>
        <pc:sldMkLst>
          <pc:docMk/>
          <pc:sldMk cId="78036669" sldId="274"/>
        </pc:sldMkLst>
        <pc:spChg chg="del">
          <ac:chgData name="Luca Bianco" userId="b18167ae-17c8-46ed-b7f9-95ad1de9b798" providerId="ADAL" clId="{709D9108-D130-4CD9-94AC-68F4FAB75060}" dt="2020-08-26T12:46:05.662" v="387" actId="21"/>
          <ac:spMkLst>
            <pc:docMk/>
            <pc:sldMk cId="78036669" sldId="274"/>
            <ac:spMk id="4" creationId="{262E62B2-C21C-4DE2-A228-CEC53BC79DA5}"/>
          </ac:spMkLst>
        </pc:spChg>
        <pc:spChg chg="del">
          <ac:chgData name="Luca Bianco" userId="b18167ae-17c8-46ed-b7f9-95ad1de9b798" providerId="ADAL" clId="{709D9108-D130-4CD9-94AC-68F4FAB75060}" dt="2020-08-26T12:46:05.662" v="387" actId="21"/>
          <ac:spMkLst>
            <pc:docMk/>
            <pc:sldMk cId="78036669" sldId="274"/>
            <ac:spMk id="9" creationId="{7A63AFC6-D4C6-4845-B098-57758C37CD4F}"/>
          </ac:spMkLst>
        </pc:spChg>
        <pc:spChg chg="del">
          <ac:chgData name="Luca Bianco" userId="b18167ae-17c8-46ed-b7f9-95ad1de9b798" providerId="ADAL" clId="{709D9108-D130-4CD9-94AC-68F4FAB75060}" dt="2020-08-26T12:46:05.662" v="387" actId="21"/>
          <ac:spMkLst>
            <pc:docMk/>
            <pc:sldMk cId="78036669" sldId="274"/>
            <ac:spMk id="11" creationId="{499AA8DF-DDE4-4179-9F16-827AEE67C202}"/>
          </ac:spMkLst>
        </pc:spChg>
      </pc:sldChg>
      <pc:sldChg chg="delSp del mod">
        <pc:chgData name="Luca Bianco" userId="b18167ae-17c8-46ed-b7f9-95ad1de9b798" providerId="ADAL" clId="{709D9108-D130-4CD9-94AC-68F4FAB75060}" dt="2020-08-26T12:54:02.103" v="462" actId="47"/>
        <pc:sldMkLst>
          <pc:docMk/>
          <pc:sldMk cId="979640637" sldId="275"/>
        </pc:sldMkLst>
        <pc:spChg chg="del">
          <ac:chgData name="Luca Bianco" userId="b18167ae-17c8-46ed-b7f9-95ad1de9b798" providerId="ADAL" clId="{709D9108-D130-4CD9-94AC-68F4FAB75060}" dt="2020-08-26T12:53:43.531" v="449" actId="21"/>
          <ac:spMkLst>
            <pc:docMk/>
            <pc:sldMk cId="979640637" sldId="275"/>
            <ac:spMk id="9" creationId="{24141A83-F1D9-4DA6-A784-001FB9A8F90A}"/>
          </ac:spMkLst>
        </pc:spChg>
      </pc:sldChg>
      <pc:sldChg chg="delSp del mod">
        <pc:chgData name="Luca Bianco" userId="b18167ae-17c8-46ed-b7f9-95ad1de9b798" providerId="ADAL" clId="{709D9108-D130-4CD9-94AC-68F4FAB75060}" dt="2020-08-26T12:53:28.298" v="446" actId="47"/>
        <pc:sldMkLst>
          <pc:docMk/>
          <pc:sldMk cId="636830615" sldId="276"/>
        </pc:sldMkLst>
        <pc:spChg chg="del">
          <ac:chgData name="Luca Bianco" userId="b18167ae-17c8-46ed-b7f9-95ad1de9b798" providerId="ADAL" clId="{709D9108-D130-4CD9-94AC-68F4FAB75060}" dt="2020-08-26T12:53:00.256" v="442" actId="21"/>
          <ac:spMkLst>
            <pc:docMk/>
            <pc:sldMk cId="636830615" sldId="276"/>
            <ac:spMk id="15" creationId="{745164CE-E6D4-42AB-9A06-2F7D501AD5C2}"/>
          </ac:spMkLst>
        </pc:spChg>
        <pc:picChg chg="del">
          <ac:chgData name="Luca Bianco" userId="b18167ae-17c8-46ed-b7f9-95ad1de9b798" providerId="ADAL" clId="{709D9108-D130-4CD9-94AC-68F4FAB75060}" dt="2020-08-26T12:53:00.256" v="442" actId="21"/>
          <ac:picMkLst>
            <pc:docMk/>
            <pc:sldMk cId="636830615" sldId="276"/>
            <ac:picMk id="9" creationId="{EB985006-FDE0-4CF9-A228-90BF3A40441F}"/>
          </ac:picMkLst>
        </pc:picChg>
      </pc:sldChg>
      <pc:sldChg chg="new del">
        <pc:chgData name="Luca Bianco" userId="b18167ae-17c8-46ed-b7f9-95ad1de9b798" providerId="ADAL" clId="{709D9108-D130-4CD9-94AC-68F4FAB75060}" dt="2020-08-26T12:26:21.113" v="49" actId="680"/>
        <pc:sldMkLst>
          <pc:docMk/>
          <pc:sldMk cId="2115900942" sldId="277"/>
        </pc:sldMkLst>
      </pc:sldChg>
      <pc:sldChg chg="addSp delSp modSp add del mod">
        <pc:chgData name="Luca Bianco" userId="b18167ae-17c8-46ed-b7f9-95ad1de9b798" providerId="ADAL" clId="{709D9108-D130-4CD9-94AC-68F4FAB75060}" dt="2020-08-26T12:42:06.939" v="321" actId="47"/>
        <pc:sldMkLst>
          <pc:docMk/>
          <pc:sldMk cId="2938871499" sldId="277"/>
        </pc:sldMkLst>
        <pc:spChg chg="del">
          <ac:chgData name="Luca Bianco" userId="b18167ae-17c8-46ed-b7f9-95ad1de9b798" providerId="ADAL" clId="{709D9108-D130-4CD9-94AC-68F4FAB75060}" dt="2020-08-26T12:40:41.693" v="256" actId="478"/>
          <ac:spMkLst>
            <pc:docMk/>
            <pc:sldMk cId="2938871499" sldId="277"/>
            <ac:spMk id="2" creationId="{00000000-0000-0000-0000-000000000000}"/>
          </ac:spMkLst>
        </pc:spChg>
        <pc:spChg chg="add del mod">
          <ac:chgData name="Luca Bianco" userId="b18167ae-17c8-46ed-b7f9-95ad1de9b798" providerId="ADAL" clId="{709D9108-D130-4CD9-94AC-68F4FAB75060}" dt="2020-08-26T12:41:19.047" v="262" actId="21"/>
          <ac:spMkLst>
            <pc:docMk/>
            <pc:sldMk cId="2938871499" sldId="277"/>
            <ac:spMk id="125" creationId="{80C36DCA-1985-4582-ACF3-1B1ED7A4D8AF}"/>
          </ac:spMkLst>
        </pc:spChg>
        <pc:spChg chg="mod">
          <ac:chgData name="Luca Bianco" userId="b18167ae-17c8-46ed-b7f9-95ad1de9b798" providerId="ADAL" clId="{709D9108-D130-4CD9-94AC-68F4FAB75060}" dt="2020-08-26T12:39:50.751" v="247" actId="1076"/>
          <ac:spMkLst>
            <pc:docMk/>
            <pc:sldMk cId="2938871499" sldId="277"/>
            <ac:spMk id="126" creationId="{00000000-0000-0000-0000-000000000000}"/>
          </ac:spMkLst>
        </pc:spChg>
        <pc:spChg chg="add del mod">
          <ac:chgData name="Luca Bianco" userId="b18167ae-17c8-46ed-b7f9-95ad1de9b798" providerId="ADAL" clId="{709D9108-D130-4CD9-94AC-68F4FAB75060}" dt="2020-08-26T12:40:25.262" v="253" actId="22"/>
          <ac:spMkLst>
            <pc:docMk/>
            <pc:sldMk cId="2938871499" sldId="277"/>
            <ac:spMk id="128" creationId="{66D615C8-E523-45B9-813C-3D475BA25AF4}"/>
          </ac:spMkLst>
        </pc:spChg>
        <pc:spChg chg="add mod">
          <ac:chgData name="Luca Bianco" userId="b18167ae-17c8-46ed-b7f9-95ad1de9b798" providerId="ADAL" clId="{709D9108-D130-4CD9-94AC-68F4FAB75060}" dt="2020-08-26T12:40:55.273" v="260" actId="1076"/>
          <ac:spMkLst>
            <pc:docMk/>
            <pc:sldMk cId="2938871499" sldId="277"/>
            <ac:spMk id="137" creationId="{06820281-5B22-495D-A693-853961D4058B}"/>
          </ac:spMkLst>
        </pc:spChg>
        <pc:spChg chg="add mod">
          <ac:chgData name="Luca Bianco" userId="b18167ae-17c8-46ed-b7f9-95ad1de9b798" providerId="ADAL" clId="{709D9108-D130-4CD9-94AC-68F4FAB75060}" dt="2020-08-26T12:40:55.273" v="260" actId="1076"/>
          <ac:spMkLst>
            <pc:docMk/>
            <pc:sldMk cId="2938871499" sldId="277"/>
            <ac:spMk id="138" creationId="{75B92DF6-DC1E-43EA-A739-825EAE65FD30}"/>
          </ac:spMkLst>
        </pc:spChg>
        <pc:spChg chg="del mod">
          <ac:chgData name="Luca Bianco" userId="b18167ae-17c8-46ed-b7f9-95ad1de9b798" providerId="ADAL" clId="{709D9108-D130-4CD9-94AC-68F4FAB75060}" dt="2020-08-26T12:30:26.897" v="131" actId="478"/>
          <ac:spMkLst>
            <pc:docMk/>
            <pc:sldMk cId="2938871499" sldId="277"/>
            <ac:spMk id="141" creationId="{CA40AC23-DAFD-497C-B3E0-C2A2BFD73AF1}"/>
          </ac:spMkLst>
        </pc:spChg>
        <pc:spChg chg="del">
          <ac:chgData name="Luca Bianco" userId="b18167ae-17c8-46ed-b7f9-95ad1de9b798" providerId="ADAL" clId="{709D9108-D130-4CD9-94AC-68F4FAB75060}" dt="2020-08-26T12:30:26.897" v="131" actId="478"/>
          <ac:spMkLst>
            <pc:docMk/>
            <pc:sldMk cId="2938871499" sldId="277"/>
            <ac:spMk id="143" creationId="{16FBD43B-DE54-4B6B-86B0-5303F2DFBC5C}"/>
          </ac:spMkLst>
        </pc:spChg>
        <pc:spChg chg="del">
          <ac:chgData name="Luca Bianco" userId="b18167ae-17c8-46ed-b7f9-95ad1de9b798" providerId="ADAL" clId="{709D9108-D130-4CD9-94AC-68F4FAB75060}" dt="2020-08-26T12:30:30.798" v="132" actId="478"/>
          <ac:spMkLst>
            <pc:docMk/>
            <pc:sldMk cId="2938871499" sldId="277"/>
            <ac:spMk id="151" creationId="{B1B4FC53-741D-4656-A3EB-7AEC7AA1F164}"/>
          </ac:spMkLst>
        </pc:spChg>
        <pc:picChg chg="add del mod">
          <ac:chgData name="Luca Bianco" userId="b18167ae-17c8-46ed-b7f9-95ad1de9b798" providerId="ADAL" clId="{709D9108-D130-4CD9-94AC-68F4FAB75060}" dt="2020-08-26T12:41:19.047" v="262" actId="21"/>
          <ac:picMkLst>
            <pc:docMk/>
            <pc:sldMk cId="2938871499" sldId="277"/>
            <ac:picMk id="127" creationId="{37FEADC4-0EB0-4A41-BAF1-A811BAFB7BF1}"/>
          </ac:picMkLst>
        </pc:picChg>
        <pc:picChg chg="del">
          <ac:chgData name="Luca Bianco" userId="b18167ae-17c8-46ed-b7f9-95ad1de9b798" providerId="ADAL" clId="{709D9108-D130-4CD9-94AC-68F4FAB75060}" dt="2020-08-26T12:40:43.729" v="257" actId="478"/>
          <ac:picMkLst>
            <pc:docMk/>
            <pc:sldMk cId="2938871499" sldId="277"/>
            <ac:picMk id="130" creationId="{5CC0CC1E-E0A2-4B1F-B407-E123E7504F33}"/>
          </ac:picMkLst>
        </pc:picChg>
        <pc:picChg chg="add mod">
          <ac:chgData name="Luca Bianco" userId="b18167ae-17c8-46ed-b7f9-95ad1de9b798" providerId="ADAL" clId="{709D9108-D130-4CD9-94AC-68F4FAB75060}" dt="2020-08-26T12:40:55.273" v="260" actId="1076"/>
          <ac:picMkLst>
            <pc:docMk/>
            <pc:sldMk cId="2938871499" sldId="277"/>
            <ac:picMk id="139" creationId="{B53937FB-3CE3-4D36-85A1-71BA967A14DC}"/>
          </ac:picMkLst>
        </pc:picChg>
      </pc:sldChg>
      <pc:sldChg chg="addSp delSp modSp add del mod">
        <pc:chgData name="Luca Bianco" userId="b18167ae-17c8-46ed-b7f9-95ad1de9b798" providerId="ADAL" clId="{709D9108-D130-4CD9-94AC-68F4FAB75060}" dt="2020-08-26T12:42:46.127" v="329" actId="47"/>
        <pc:sldMkLst>
          <pc:docMk/>
          <pc:sldMk cId="632078725" sldId="278"/>
        </pc:sldMkLst>
        <pc:spChg chg="mod">
          <ac:chgData name="Luca Bianco" userId="b18167ae-17c8-46ed-b7f9-95ad1de9b798" providerId="ADAL" clId="{709D9108-D130-4CD9-94AC-68F4FAB75060}" dt="2020-08-26T12:39:26.178" v="244" actId="1076"/>
          <ac:spMkLst>
            <pc:docMk/>
            <pc:sldMk cId="632078725" sldId="278"/>
            <ac:spMk id="2" creationId="{00000000-0000-0000-0000-000000000000}"/>
          </ac:spMkLst>
        </pc:spChg>
        <pc:spChg chg="del">
          <ac:chgData name="Luca Bianco" userId="b18167ae-17c8-46ed-b7f9-95ad1de9b798" providerId="ADAL" clId="{709D9108-D130-4CD9-94AC-68F4FAB75060}" dt="2020-08-26T12:31:10.628" v="138" actId="478"/>
          <ac:spMkLst>
            <pc:docMk/>
            <pc:sldMk cId="632078725" sldId="278"/>
            <ac:spMk id="125" creationId="{80C36DCA-1985-4582-ACF3-1B1ED7A4D8AF}"/>
          </ac:spMkLst>
        </pc:spChg>
        <pc:spChg chg="mod">
          <ac:chgData name="Luca Bianco" userId="b18167ae-17c8-46ed-b7f9-95ad1de9b798" providerId="ADAL" clId="{709D9108-D130-4CD9-94AC-68F4FAB75060}" dt="2020-08-26T12:42:36.503" v="327" actId="21"/>
          <ac:spMkLst>
            <pc:docMk/>
            <pc:sldMk cId="632078725" sldId="278"/>
            <ac:spMk id="126" creationId="{00000000-0000-0000-0000-000000000000}"/>
          </ac:spMkLst>
        </pc:spChg>
        <pc:spChg chg="add del mod">
          <ac:chgData name="Luca Bianco" userId="b18167ae-17c8-46ed-b7f9-95ad1de9b798" providerId="ADAL" clId="{709D9108-D130-4CD9-94AC-68F4FAB75060}" dt="2020-08-26T12:42:18.995" v="323" actId="21"/>
          <ac:spMkLst>
            <pc:docMk/>
            <pc:sldMk cId="632078725" sldId="278"/>
            <ac:spMk id="128" creationId="{D966B161-5F19-4E87-90E2-3E4D99900572}"/>
          </ac:spMkLst>
        </pc:spChg>
        <pc:spChg chg="add del mod">
          <ac:chgData name="Luca Bianco" userId="b18167ae-17c8-46ed-b7f9-95ad1de9b798" providerId="ADAL" clId="{709D9108-D130-4CD9-94AC-68F4FAB75060}" dt="2020-08-26T12:42:18.995" v="323" actId="21"/>
          <ac:spMkLst>
            <pc:docMk/>
            <pc:sldMk cId="632078725" sldId="278"/>
            <ac:spMk id="133" creationId="{7714A59C-EADB-4AE7-B0EC-2162FC2FBC3E}"/>
          </ac:spMkLst>
        </pc:spChg>
        <pc:picChg chg="del">
          <ac:chgData name="Luca Bianco" userId="b18167ae-17c8-46ed-b7f9-95ad1de9b798" providerId="ADAL" clId="{709D9108-D130-4CD9-94AC-68F4FAB75060}" dt="2020-08-26T12:31:10.628" v="138" actId="478"/>
          <ac:picMkLst>
            <pc:docMk/>
            <pc:sldMk cId="632078725" sldId="278"/>
            <ac:picMk id="127" creationId="{37FEADC4-0EB0-4A41-BAF1-A811BAFB7BF1}"/>
          </ac:picMkLst>
        </pc:picChg>
        <pc:picChg chg="add del mod">
          <ac:chgData name="Luca Bianco" userId="b18167ae-17c8-46ed-b7f9-95ad1de9b798" providerId="ADAL" clId="{709D9108-D130-4CD9-94AC-68F4FAB75060}" dt="2020-08-26T12:42:18.995" v="323" actId="21"/>
          <ac:picMkLst>
            <pc:docMk/>
            <pc:sldMk cId="632078725" sldId="278"/>
            <ac:picMk id="129" creationId="{206B7928-52FC-42CB-A70E-C7F41A9C28F4}"/>
          </ac:picMkLst>
        </pc:picChg>
      </pc:sldChg>
      <pc:sldChg chg="addSp delSp modSp add del mod">
        <pc:chgData name="Luca Bianco" userId="b18167ae-17c8-46ed-b7f9-95ad1de9b798" providerId="ADAL" clId="{709D9108-D130-4CD9-94AC-68F4FAB75060}" dt="2020-08-26T12:43:13.740" v="351" actId="47"/>
        <pc:sldMkLst>
          <pc:docMk/>
          <pc:sldMk cId="3686128896" sldId="279"/>
        </pc:sldMkLst>
        <pc:spChg chg="mod">
          <ac:chgData name="Luca Bianco" userId="b18167ae-17c8-46ed-b7f9-95ad1de9b798" providerId="ADAL" clId="{709D9108-D130-4CD9-94AC-68F4FAB75060}" dt="2020-08-26T12:33:07.530" v="171" actId="14100"/>
          <ac:spMkLst>
            <pc:docMk/>
            <pc:sldMk cId="3686128896" sldId="279"/>
            <ac:spMk id="2" creationId="{00000000-0000-0000-0000-000000000000}"/>
          </ac:spMkLst>
        </pc:spChg>
        <pc:spChg chg="add del mod">
          <ac:chgData name="Luca Bianco" userId="b18167ae-17c8-46ed-b7f9-95ad1de9b798" providerId="ADAL" clId="{709D9108-D130-4CD9-94AC-68F4FAB75060}" dt="2020-08-26T12:42:51.944" v="330" actId="21"/>
          <ac:spMkLst>
            <pc:docMk/>
            <pc:sldMk cId="3686128896" sldId="279"/>
            <ac:spMk id="125" creationId="{90C5C643-C027-4569-83A9-53E79509F720}"/>
          </ac:spMkLst>
        </pc:spChg>
        <pc:spChg chg="mod">
          <ac:chgData name="Luca Bianco" userId="b18167ae-17c8-46ed-b7f9-95ad1de9b798" providerId="ADAL" clId="{709D9108-D130-4CD9-94AC-68F4FAB75060}" dt="2020-08-26T12:39:43.321" v="246" actId="1076"/>
          <ac:spMkLst>
            <pc:docMk/>
            <pc:sldMk cId="3686128896" sldId="279"/>
            <ac:spMk id="126" creationId="{00000000-0000-0000-0000-000000000000}"/>
          </ac:spMkLst>
        </pc:spChg>
        <pc:spChg chg="del">
          <ac:chgData name="Luca Bianco" userId="b18167ae-17c8-46ed-b7f9-95ad1de9b798" providerId="ADAL" clId="{709D9108-D130-4CD9-94AC-68F4FAB75060}" dt="2020-08-26T12:31:35.872" v="143" actId="478"/>
          <ac:spMkLst>
            <pc:docMk/>
            <pc:sldMk cId="3686128896" sldId="279"/>
            <ac:spMk id="128" creationId="{D966B161-5F19-4E87-90E2-3E4D99900572}"/>
          </ac:spMkLst>
        </pc:spChg>
        <pc:spChg chg="del">
          <ac:chgData name="Luca Bianco" userId="b18167ae-17c8-46ed-b7f9-95ad1de9b798" providerId="ADAL" clId="{709D9108-D130-4CD9-94AC-68F4FAB75060}" dt="2020-08-26T12:31:35.872" v="143" actId="478"/>
          <ac:spMkLst>
            <pc:docMk/>
            <pc:sldMk cId="3686128896" sldId="279"/>
            <ac:spMk id="133" creationId="{7714A59C-EADB-4AE7-B0EC-2162FC2FBC3E}"/>
          </ac:spMkLst>
        </pc:spChg>
        <pc:picChg chg="add del mod">
          <ac:chgData name="Luca Bianco" userId="b18167ae-17c8-46ed-b7f9-95ad1de9b798" providerId="ADAL" clId="{709D9108-D130-4CD9-94AC-68F4FAB75060}" dt="2020-08-26T12:42:51.944" v="330" actId="21"/>
          <ac:picMkLst>
            <pc:docMk/>
            <pc:sldMk cId="3686128896" sldId="279"/>
            <ac:picMk id="127" creationId="{222C2EA5-104A-462F-90D8-ECDBD75F5199}"/>
          </ac:picMkLst>
        </pc:picChg>
        <pc:picChg chg="del">
          <ac:chgData name="Luca Bianco" userId="b18167ae-17c8-46ed-b7f9-95ad1de9b798" providerId="ADAL" clId="{709D9108-D130-4CD9-94AC-68F4FAB75060}" dt="2020-08-26T12:31:35.872" v="143" actId="478"/>
          <ac:picMkLst>
            <pc:docMk/>
            <pc:sldMk cId="3686128896" sldId="279"/>
            <ac:picMk id="129" creationId="{206B7928-52FC-42CB-A70E-C7F41A9C28F4}"/>
          </ac:picMkLst>
        </pc:picChg>
        <pc:picChg chg="mod">
          <ac:chgData name="Luca Bianco" userId="b18167ae-17c8-46ed-b7f9-95ad1de9b798" providerId="ADAL" clId="{709D9108-D130-4CD9-94AC-68F4FAB75060}" dt="2020-08-26T12:33:07.225" v="170" actId="14100"/>
          <ac:picMkLst>
            <pc:docMk/>
            <pc:sldMk cId="3686128896" sldId="279"/>
            <ac:picMk id="130" creationId="{5CC0CC1E-E0A2-4B1F-B407-E123E7504F33}"/>
          </ac:picMkLst>
        </pc:picChg>
      </pc:sldChg>
      <pc:sldChg chg="addSp delSp modSp add del mod">
        <pc:chgData name="Luca Bianco" userId="b18167ae-17c8-46ed-b7f9-95ad1de9b798" providerId="ADAL" clId="{709D9108-D130-4CD9-94AC-68F4FAB75060}" dt="2020-08-26T12:44:02.713" v="362" actId="47"/>
        <pc:sldMkLst>
          <pc:docMk/>
          <pc:sldMk cId="3828001266" sldId="280"/>
        </pc:sldMkLst>
        <pc:spChg chg="del mod">
          <ac:chgData name="Luca Bianco" userId="b18167ae-17c8-46ed-b7f9-95ad1de9b798" providerId="ADAL" clId="{709D9108-D130-4CD9-94AC-68F4FAB75060}" dt="2020-08-26T12:33:59.847" v="180" actId="478"/>
          <ac:spMkLst>
            <pc:docMk/>
            <pc:sldMk cId="3828001266" sldId="280"/>
            <ac:spMk id="125" creationId="{90C5C643-C027-4569-83A9-53E79509F720}"/>
          </ac:spMkLst>
        </pc:spChg>
        <pc:spChg chg="mod">
          <ac:chgData name="Luca Bianco" userId="b18167ae-17c8-46ed-b7f9-95ad1de9b798" providerId="ADAL" clId="{709D9108-D130-4CD9-94AC-68F4FAB75060}" dt="2020-08-26T12:43:47.661" v="360" actId="21"/>
          <ac:spMkLst>
            <pc:docMk/>
            <pc:sldMk cId="3828001266" sldId="280"/>
            <ac:spMk id="126" creationId="{00000000-0000-0000-0000-000000000000}"/>
          </ac:spMkLst>
        </pc:spChg>
        <pc:spChg chg="mod">
          <ac:chgData name="Luca Bianco" userId="b18167ae-17c8-46ed-b7f9-95ad1de9b798" providerId="ADAL" clId="{709D9108-D130-4CD9-94AC-68F4FAB75060}" dt="2020-08-26T12:34:02.385" v="182"/>
          <ac:spMkLst>
            <pc:docMk/>
            <pc:sldMk cId="3828001266" sldId="280"/>
            <ac:spMk id="133" creationId="{A9B230D6-DA7B-4AF0-9377-3964AB62D1BC}"/>
          </ac:spMkLst>
        </pc:spChg>
        <pc:spChg chg="add del mod">
          <ac:chgData name="Luca Bianco" userId="b18167ae-17c8-46ed-b7f9-95ad1de9b798" providerId="ADAL" clId="{709D9108-D130-4CD9-94AC-68F4FAB75060}" dt="2020-08-26T12:43:27.078" v="352" actId="21"/>
          <ac:spMkLst>
            <pc:docMk/>
            <pc:sldMk cId="3828001266" sldId="280"/>
            <ac:spMk id="134" creationId="{E351E39D-6507-4777-BBEB-39FA50129258}"/>
          </ac:spMkLst>
        </pc:spChg>
        <pc:grpChg chg="add del mod">
          <ac:chgData name="Luca Bianco" userId="b18167ae-17c8-46ed-b7f9-95ad1de9b798" providerId="ADAL" clId="{709D9108-D130-4CD9-94AC-68F4FAB75060}" dt="2020-08-26T12:43:27.078" v="352" actId="21"/>
          <ac:grpSpMkLst>
            <pc:docMk/>
            <pc:sldMk cId="3828001266" sldId="280"/>
            <ac:grpSpMk id="131" creationId="{9BD72BF2-CDA9-4A3B-91E5-7A5D01D74799}"/>
          </ac:grpSpMkLst>
        </pc:grpChg>
        <pc:picChg chg="del">
          <ac:chgData name="Luca Bianco" userId="b18167ae-17c8-46ed-b7f9-95ad1de9b798" providerId="ADAL" clId="{709D9108-D130-4CD9-94AC-68F4FAB75060}" dt="2020-08-26T12:34:01.456" v="181" actId="478"/>
          <ac:picMkLst>
            <pc:docMk/>
            <pc:sldMk cId="3828001266" sldId="280"/>
            <ac:picMk id="127" creationId="{222C2EA5-104A-462F-90D8-ECDBD75F5199}"/>
          </ac:picMkLst>
        </pc:picChg>
        <pc:picChg chg="mod">
          <ac:chgData name="Luca Bianco" userId="b18167ae-17c8-46ed-b7f9-95ad1de9b798" providerId="ADAL" clId="{709D9108-D130-4CD9-94AC-68F4FAB75060}" dt="2020-08-26T12:34:31.115" v="186" actId="14100"/>
          <ac:picMkLst>
            <pc:docMk/>
            <pc:sldMk cId="3828001266" sldId="280"/>
            <ac:picMk id="130" creationId="{5CC0CC1E-E0A2-4B1F-B407-E123E7504F33}"/>
          </ac:picMkLst>
        </pc:picChg>
        <pc:picChg chg="mod">
          <ac:chgData name="Luca Bianco" userId="b18167ae-17c8-46ed-b7f9-95ad1de9b798" providerId="ADAL" clId="{709D9108-D130-4CD9-94AC-68F4FAB75060}" dt="2020-08-26T12:34:02.385" v="182"/>
          <ac:picMkLst>
            <pc:docMk/>
            <pc:sldMk cId="3828001266" sldId="280"/>
            <ac:picMk id="132" creationId="{C2B9B560-C540-4CE5-AB75-ECB699BF7EAD}"/>
          </ac:picMkLst>
        </pc:picChg>
      </pc:sldChg>
      <pc:sldChg chg="addSp delSp modSp add mod">
        <pc:chgData name="Luca Bianco" userId="b18167ae-17c8-46ed-b7f9-95ad1de9b798" providerId="ADAL" clId="{709D9108-D130-4CD9-94AC-68F4FAB75060}" dt="2020-08-26T13:02:20.525" v="493" actId="478"/>
        <pc:sldMkLst>
          <pc:docMk/>
          <pc:sldMk cId="2301569214" sldId="281"/>
        </pc:sldMkLst>
        <pc:spChg chg="add">
          <ac:chgData name="Luca Bianco" userId="b18167ae-17c8-46ed-b7f9-95ad1de9b798" providerId="ADAL" clId="{709D9108-D130-4CD9-94AC-68F4FAB75060}" dt="2020-08-26T12:41:26.680" v="265" actId="22"/>
          <ac:spMkLst>
            <pc:docMk/>
            <pc:sldMk cId="2301569214" sldId="281"/>
            <ac:spMk id="125" creationId="{6DE43FD8-9D53-44BD-A394-62790D894F5D}"/>
          </ac:spMkLst>
        </pc:spChg>
        <pc:spChg chg="mod">
          <ac:chgData name="Luca Bianco" userId="b18167ae-17c8-46ed-b7f9-95ad1de9b798" providerId="ADAL" clId="{709D9108-D130-4CD9-94AC-68F4FAB75060}" dt="2020-08-26T12:42:02.684" v="320" actId="14100"/>
          <ac:spMkLst>
            <pc:docMk/>
            <pc:sldMk cId="2301569214" sldId="281"/>
            <ac:spMk id="126" creationId="{00000000-0000-0000-0000-000000000000}"/>
          </ac:spMkLst>
        </pc:spChg>
        <pc:spChg chg="mod">
          <ac:chgData name="Luca Bianco" userId="b18167ae-17c8-46ed-b7f9-95ad1de9b798" providerId="ADAL" clId="{709D9108-D130-4CD9-94AC-68F4FAB75060}" dt="2020-08-26T12:59:48.370" v="479"/>
          <ac:spMkLst>
            <pc:docMk/>
            <pc:sldMk cId="2301569214" sldId="281"/>
            <ac:spMk id="135" creationId="{4937FA3B-AE03-40DC-B7EF-428C9F680617}"/>
          </ac:spMkLst>
        </pc:spChg>
        <pc:spChg chg="del mod">
          <ac:chgData name="Luca Bianco" userId="b18167ae-17c8-46ed-b7f9-95ad1de9b798" providerId="ADAL" clId="{709D9108-D130-4CD9-94AC-68F4FAB75060}" dt="2020-08-26T12:41:25.947" v="264" actId="478"/>
          <ac:spMkLst>
            <pc:docMk/>
            <pc:sldMk cId="2301569214" sldId="281"/>
            <ac:spMk id="141" creationId="{CA40AC23-DAFD-497C-B3E0-C2A2BFD73AF1}"/>
          </ac:spMkLst>
        </pc:spChg>
        <pc:spChg chg="del">
          <ac:chgData name="Luca Bianco" userId="b18167ae-17c8-46ed-b7f9-95ad1de9b798" providerId="ADAL" clId="{709D9108-D130-4CD9-94AC-68F4FAB75060}" dt="2020-08-26T12:41:25.947" v="264" actId="478"/>
          <ac:spMkLst>
            <pc:docMk/>
            <pc:sldMk cId="2301569214" sldId="281"/>
            <ac:spMk id="143" creationId="{16FBD43B-DE54-4B6B-86B0-5303F2DFBC5C}"/>
          </ac:spMkLst>
        </pc:spChg>
        <pc:spChg chg="del">
          <ac:chgData name="Luca Bianco" userId="b18167ae-17c8-46ed-b7f9-95ad1de9b798" providerId="ADAL" clId="{709D9108-D130-4CD9-94AC-68F4FAB75060}" dt="2020-08-26T12:41:25.947" v="264" actId="478"/>
          <ac:spMkLst>
            <pc:docMk/>
            <pc:sldMk cId="2301569214" sldId="281"/>
            <ac:spMk id="151" creationId="{B1B4FC53-741D-4656-A3EB-7AEC7AA1F164}"/>
          </ac:spMkLst>
        </pc:spChg>
        <pc:picChg chg="add">
          <ac:chgData name="Luca Bianco" userId="b18167ae-17c8-46ed-b7f9-95ad1de9b798" providerId="ADAL" clId="{709D9108-D130-4CD9-94AC-68F4FAB75060}" dt="2020-08-26T12:41:26.680" v="265" actId="22"/>
          <ac:picMkLst>
            <pc:docMk/>
            <pc:sldMk cId="2301569214" sldId="281"/>
            <ac:picMk id="127" creationId="{5A9ADA86-6D8E-4267-97E9-A1600D79E28E}"/>
          </ac:picMkLst>
        </pc:picChg>
        <pc:picChg chg="del">
          <ac:chgData name="Luca Bianco" userId="b18167ae-17c8-46ed-b7f9-95ad1de9b798" providerId="ADAL" clId="{709D9108-D130-4CD9-94AC-68F4FAB75060}" dt="2020-08-26T13:02:20.525" v="493" actId="478"/>
          <ac:picMkLst>
            <pc:docMk/>
            <pc:sldMk cId="2301569214" sldId="281"/>
            <ac:picMk id="130" creationId="{5CC0CC1E-E0A2-4B1F-B407-E123E7504F33}"/>
          </ac:picMkLst>
        </pc:picChg>
      </pc:sldChg>
      <pc:sldChg chg="addSp delSp modSp add mod">
        <pc:chgData name="Luca Bianco" userId="b18167ae-17c8-46ed-b7f9-95ad1de9b798" providerId="ADAL" clId="{709D9108-D130-4CD9-94AC-68F4FAB75060}" dt="2020-08-26T13:02:25.107" v="494" actId="478"/>
        <pc:sldMkLst>
          <pc:docMk/>
          <pc:sldMk cId="3199725359" sldId="282"/>
        </pc:sldMkLst>
        <pc:spChg chg="del">
          <ac:chgData name="Luca Bianco" userId="b18167ae-17c8-46ed-b7f9-95ad1de9b798" providerId="ADAL" clId="{709D9108-D130-4CD9-94AC-68F4FAB75060}" dt="2020-08-26T12:42:28.522" v="325" actId="478"/>
          <ac:spMkLst>
            <pc:docMk/>
            <pc:sldMk cId="3199725359" sldId="282"/>
            <ac:spMk id="125" creationId="{6DE43FD8-9D53-44BD-A394-62790D894F5D}"/>
          </ac:spMkLst>
        </pc:spChg>
        <pc:spChg chg="mod">
          <ac:chgData name="Luca Bianco" userId="b18167ae-17c8-46ed-b7f9-95ad1de9b798" providerId="ADAL" clId="{709D9108-D130-4CD9-94AC-68F4FAB75060}" dt="2020-08-26T12:42:43.561" v="328"/>
          <ac:spMkLst>
            <pc:docMk/>
            <pc:sldMk cId="3199725359" sldId="282"/>
            <ac:spMk id="126" creationId="{00000000-0000-0000-0000-000000000000}"/>
          </ac:spMkLst>
        </pc:spChg>
        <pc:spChg chg="add">
          <ac:chgData name="Luca Bianco" userId="b18167ae-17c8-46ed-b7f9-95ad1de9b798" providerId="ADAL" clId="{709D9108-D130-4CD9-94AC-68F4FAB75060}" dt="2020-08-26T12:42:29.459" v="326" actId="22"/>
          <ac:spMkLst>
            <pc:docMk/>
            <pc:sldMk cId="3199725359" sldId="282"/>
            <ac:spMk id="128" creationId="{51B18E75-B722-4DAA-B785-2F157073A069}"/>
          </ac:spMkLst>
        </pc:spChg>
        <pc:spChg chg="add">
          <ac:chgData name="Luca Bianco" userId="b18167ae-17c8-46ed-b7f9-95ad1de9b798" providerId="ADAL" clId="{709D9108-D130-4CD9-94AC-68F4FAB75060}" dt="2020-08-26T12:42:29.459" v="326" actId="22"/>
          <ac:spMkLst>
            <pc:docMk/>
            <pc:sldMk cId="3199725359" sldId="282"/>
            <ac:spMk id="133" creationId="{096CD8FB-619A-4225-BEA4-224455395A1E}"/>
          </ac:spMkLst>
        </pc:spChg>
        <pc:spChg chg="mod">
          <ac:chgData name="Luca Bianco" userId="b18167ae-17c8-46ed-b7f9-95ad1de9b798" providerId="ADAL" clId="{709D9108-D130-4CD9-94AC-68F4FAB75060}" dt="2020-08-26T12:59:54.468" v="480"/>
          <ac:spMkLst>
            <pc:docMk/>
            <pc:sldMk cId="3199725359" sldId="282"/>
            <ac:spMk id="135" creationId="{4937FA3B-AE03-40DC-B7EF-428C9F680617}"/>
          </ac:spMkLst>
        </pc:spChg>
        <pc:picChg chg="del">
          <ac:chgData name="Luca Bianco" userId="b18167ae-17c8-46ed-b7f9-95ad1de9b798" providerId="ADAL" clId="{709D9108-D130-4CD9-94AC-68F4FAB75060}" dt="2020-08-26T12:42:24.853" v="324" actId="478"/>
          <ac:picMkLst>
            <pc:docMk/>
            <pc:sldMk cId="3199725359" sldId="282"/>
            <ac:picMk id="127" creationId="{5A9ADA86-6D8E-4267-97E9-A1600D79E28E}"/>
          </ac:picMkLst>
        </pc:picChg>
        <pc:picChg chg="add">
          <ac:chgData name="Luca Bianco" userId="b18167ae-17c8-46ed-b7f9-95ad1de9b798" providerId="ADAL" clId="{709D9108-D130-4CD9-94AC-68F4FAB75060}" dt="2020-08-26T12:42:29.459" v="326" actId="22"/>
          <ac:picMkLst>
            <pc:docMk/>
            <pc:sldMk cId="3199725359" sldId="282"/>
            <ac:picMk id="129" creationId="{C248DA11-ED76-4FBB-B855-EFE0FF1AF260}"/>
          </ac:picMkLst>
        </pc:picChg>
        <pc:picChg chg="del">
          <ac:chgData name="Luca Bianco" userId="b18167ae-17c8-46ed-b7f9-95ad1de9b798" providerId="ADAL" clId="{709D9108-D130-4CD9-94AC-68F4FAB75060}" dt="2020-08-26T13:02:25.107" v="494" actId="478"/>
          <ac:picMkLst>
            <pc:docMk/>
            <pc:sldMk cId="3199725359" sldId="282"/>
            <ac:picMk id="130" creationId="{5CC0CC1E-E0A2-4B1F-B407-E123E7504F33}"/>
          </ac:picMkLst>
        </pc:picChg>
      </pc:sldChg>
      <pc:sldChg chg="addSp delSp modSp add mod ord">
        <pc:chgData name="Luca Bianco" userId="b18167ae-17c8-46ed-b7f9-95ad1de9b798" providerId="ADAL" clId="{709D9108-D130-4CD9-94AC-68F4FAB75060}" dt="2020-08-26T13:02:28.382" v="495" actId="478"/>
        <pc:sldMkLst>
          <pc:docMk/>
          <pc:sldMk cId="3905666443" sldId="283"/>
        </pc:sldMkLst>
        <pc:spChg chg="add">
          <ac:chgData name="Luca Bianco" userId="b18167ae-17c8-46ed-b7f9-95ad1de9b798" providerId="ADAL" clId="{709D9108-D130-4CD9-94AC-68F4FAB75060}" dt="2020-08-26T12:43:01.508" v="333" actId="22"/>
          <ac:spMkLst>
            <pc:docMk/>
            <pc:sldMk cId="3905666443" sldId="283"/>
            <ac:spMk id="125" creationId="{A0309BAB-5BBB-412C-9DAC-1EABAB34CE01}"/>
          </ac:spMkLst>
        </pc:spChg>
        <pc:spChg chg="mod">
          <ac:chgData name="Luca Bianco" userId="b18167ae-17c8-46ed-b7f9-95ad1de9b798" providerId="ADAL" clId="{709D9108-D130-4CD9-94AC-68F4FAB75060}" dt="2020-08-26T12:43:09.894" v="350" actId="20577"/>
          <ac:spMkLst>
            <pc:docMk/>
            <pc:sldMk cId="3905666443" sldId="283"/>
            <ac:spMk id="126" creationId="{00000000-0000-0000-0000-000000000000}"/>
          </ac:spMkLst>
        </pc:spChg>
        <pc:spChg chg="del">
          <ac:chgData name="Luca Bianco" userId="b18167ae-17c8-46ed-b7f9-95ad1de9b798" providerId="ADAL" clId="{709D9108-D130-4CD9-94AC-68F4FAB75060}" dt="2020-08-26T12:43:00.569" v="332" actId="478"/>
          <ac:spMkLst>
            <pc:docMk/>
            <pc:sldMk cId="3905666443" sldId="283"/>
            <ac:spMk id="128" creationId="{51B18E75-B722-4DAA-B785-2F157073A069}"/>
          </ac:spMkLst>
        </pc:spChg>
        <pc:spChg chg="del">
          <ac:chgData name="Luca Bianco" userId="b18167ae-17c8-46ed-b7f9-95ad1de9b798" providerId="ADAL" clId="{709D9108-D130-4CD9-94AC-68F4FAB75060}" dt="2020-08-26T12:43:00.569" v="332" actId="478"/>
          <ac:spMkLst>
            <pc:docMk/>
            <pc:sldMk cId="3905666443" sldId="283"/>
            <ac:spMk id="133" creationId="{096CD8FB-619A-4225-BEA4-224455395A1E}"/>
          </ac:spMkLst>
        </pc:spChg>
        <pc:spChg chg="mod">
          <ac:chgData name="Luca Bianco" userId="b18167ae-17c8-46ed-b7f9-95ad1de9b798" providerId="ADAL" clId="{709D9108-D130-4CD9-94AC-68F4FAB75060}" dt="2020-08-26T13:00:02.129" v="481"/>
          <ac:spMkLst>
            <pc:docMk/>
            <pc:sldMk cId="3905666443" sldId="283"/>
            <ac:spMk id="135" creationId="{4937FA3B-AE03-40DC-B7EF-428C9F680617}"/>
          </ac:spMkLst>
        </pc:spChg>
        <pc:picChg chg="add">
          <ac:chgData name="Luca Bianco" userId="b18167ae-17c8-46ed-b7f9-95ad1de9b798" providerId="ADAL" clId="{709D9108-D130-4CD9-94AC-68F4FAB75060}" dt="2020-08-26T12:43:01.508" v="333" actId="22"/>
          <ac:picMkLst>
            <pc:docMk/>
            <pc:sldMk cId="3905666443" sldId="283"/>
            <ac:picMk id="127" creationId="{A679AF58-32DB-4A25-94E1-DF54A813B2F6}"/>
          </ac:picMkLst>
        </pc:picChg>
        <pc:picChg chg="del">
          <ac:chgData name="Luca Bianco" userId="b18167ae-17c8-46ed-b7f9-95ad1de9b798" providerId="ADAL" clId="{709D9108-D130-4CD9-94AC-68F4FAB75060}" dt="2020-08-26T12:43:00.569" v="332" actId="478"/>
          <ac:picMkLst>
            <pc:docMk/>
            <pc:sldMk cId="3905666443" sldId="283"/>
            <ac:picMk id="129" creationId="{C248DA11-ED76-4FBB-B855-EFE0FF1AF260}"/>
          </ac:picMkLst>
        </pc:picChg>
        <pc:picChg chg="del">
          <ac:chgData name="Luca Bianco" userId="b18167ae-17c8-46ed-b7f9-95ad1de9b798" providerId="ADAL" clId="{709D9108-D130-4CD9-94AC-68F4FAB75060}" dt="2020-08-26T13:02:28.382" v="495" actId="478"/>
          <ac:picMkLst>
            <pc:docMk/>
            <pc:sldMk cId="3905666443" sldId="283"/>
            <ac:picMk id="130" creationId="{5CC0CC1E-E0A2-4B1F-B407-E123E7504F33}"/>
          </ac:picMkLst>
        </pc:picChg>
      </pc:sldChg>
      <pc:sldChg chg="addSp delSp modSp add mod">
        <pc:chgData name="Luca Bianco" userId="b18167ae-17c8-46ed-b7f9-95ad1de9b798" providerId="ADAL" clId="{709D9108-D130-4CD9-94AC-68F4FAB75060}" dt="2020-08-26T13:02:36.080" v="497" actId="1076"/>
        <pc:sldMkLst>
          <pc:docMk/>
          <pc:sldMk cId="3586850455" sldId="284"/>
        </pc:sldMkLst>
        <pc:spChg chg="del mod">
          <ac:chgData name="Luca Bianco" userId="b18167ae-17c8-46ed-b7f9-95ad1de9b798" providerId="ADAL" clId="{709D9108-D130-4CD9-94AC-68F4FAB75060}" dt="2020-08-26T12:43:34.630" v="357" actId="478"/>
          <ac:spMkLst>
            <pc:docMk/>
            <pc:sldMk cId="3586850455" sldId="284"/>
            <ac:spMk id="125" creationId="{A0309BAB-5BBB-412C-9DAC-1EABAB34CE01}"/>
          </ac:spMkLst>
        </pc:spChg>
        <pc:spChg chg="mod">
          <ac:chgData name="Luca Bianco" userId="b18167ae-17c8-46ed-b7f9-95ad1de9b798" providerId="ADAL" clId="{709D9108-D130-4CD9-94AC-68F4FAB75060}" dt="2020-08-26T12:43:59.845" v="361"/>
          <ac:spMkLst>
            <pc:docMk/>
            <pc:sldMk cId="3586850455" sldId="284"/>
            <ac:spMk id="126" creationId="{00000000-0000-0000-0000-000000000000}"/>
          </ac:spMkLst>
        </pc:spChg>
        <pc:spChg chg="mod">
          <ac:chgData name="Luca Bianco" userId="b18167ae-17c8-46ed-b7f9-95ad1de9b798" providerId="ADAL" clId="{709D9108-D130-4CD9-94AC-68F4FAB75060}" dt="2020-08-26T12:43:37.340" v="359"/>
          <ac:spMkLst>
            <pc:docMk/>
            <pc:sldMk cId="3586850455" sldId="284"/>
            <ac:spMk id="133" creationId="{360D3273-D099-49DB-A5D1-7C94773B5888}"/>
          </ac:spMkLst>
        </pc:spChg>
        <pc:spChg chg="add mod">
          <ac:chgData name="Luca Bianco" userId="b18167ae-17c8-46ed-b7f9-95ad1de9b798" providerId="ADAL" clId="{709D9108-D130-4CD9-94AC-68F4FAB75060}" dt="2020-08-26T12:43:37.340" v="359"/>
          <ac:spMkLst>
            <pc:docMk/>
            <pc:sldMk cId="3586850455" sldId="284"/>
            <ac:spMk id="134" creationId="{77A12886-9B15-4819-92E6-6D7C025CD7E4}"/>
          </ac:spMkLst>
        </pc:spChg>
        <pc:spChg chg="mod">
          <ac:chgData name="Luca Bianco" userId="b18167ae-17c8-46ed-b7f9-95ad1de9b798" providerId="ADAL" clId="{709D9108-D130-4CD9-94AC-68F4FAB75060}" dt="2020-08-26T13:00:06.317" v="482"/>
          <ac:spMkLst>
            <pc:docMk/>
            <pc:sldMk cId="3586850455" sldId="284"/>
            <ac:spMk id="135" creationId="{4937FA3B-AE03-40DC-B7EF-428C9F680617}"/>
          </ac:spMkLst>
        </pc:spChg>
        <pc:grpChg chg="add mod">
          <ac:chgData name="Luca Bianco" userId="b18167ae-17c8-46ed-b7f9-95ad1de9b798" providerId="ADAL" clId="{709D9108-D130-4CD9-94AC-68F4FAB75060}" dt="2020-08-26T13:02:36.080" v="497" actId="1076"/>
          <ac:grpSpMkLst>
            <pc:docMk/>
            <pc:sldMk cId="3586850455" sldId="284"/>
            <ac:grpSpMk id="131" creationId="{15C72C91-CD3B-4ABC-BDF0-D8D557A3230C}"/>
          </ac:grpSpMkLst>
        </pc:grpChg>
        <pc:picChg chg="del">
          <ac:chgData name="Luca Bianco" userId="b18167ae-17c8-46ed-b7f9-95ad1de9b798" providerId="ADAL" clId="{709D9108-D130-4CD9-94AC-68F4FAB75060}" dt="2020-08-26T12:43:36.426" v="358" actId="478"/>
          <ac:picMkLst>
            <pc:docMk/>
            <pc:sldMk cId="3586850455" sldId="284"/>
            <ac:picMk id="127" creationId="{A679AF58-32DB-4A25-94E1-DF54A813B2F6}"/>
          </ac:picMkLst>
        </pc:picChg>
        <pc:picChg chg="del">
          <ac:chgData name="Luca Bianco" userId="b18167ae-17c8-46ed-b7f9-95ad1de9b798" providerId="ADAL" clId="{709D9108-D130-4CD9-94AC-68F4FAB75060}" dt="2020-08-26T13:02:32.770" v="496" actId="478"/>
          <ac:picMkLst>
            <pc:docMk/>
            <pc:sldMk cId="3586850455" sldId="284"/>
            <ac:picMk id="130" creationId="{5CC0CC1E-E0A2-4B1F-B407-E123E7504F33}"/>
          </ac:picMkLst>
        </pc:picChg>
        <pc:picChg chg="mod">
          <ac:chgData name="Luca Bianco" userId="b18167ae-17c8-46ed-b7f9-95ad1de9b798" providerId="ADAL" clId="{709D9108-D130-4CD9-94AC-68F4FAB75060}" dt="2020-08-26T12:43:37.340" v="359"/>
          <ac:picMkLst>
            <pc:docMk/>
            <pc:sldMk cId="3586850455" sldId="284"/>
            <ac:picMk id="132" creationId="{7FBCB298-1F06-46C6-ABD8-8F91585BAD02}"/>
          </ac:picMkLst>
        </pc:picChg>
      </pc:sldChg>
      <pc:sldChg chg="addSp delSp modSp add mod">
        <pc:chgData name="Luca Bianco" userId="b18167ae-17c8-46ed-b7f9-95ad1de9b798" providerId="ADAL" clId="{709D9108-D130-4CD9-94AC-68F4FAB75060}" dt="2020-08-26T13:02:39.178" v="498" actId="478"/>
        <pc:sldMkLst>
          <pc:docMk/>
          <pc:sldMk cId="1925774999" sldId="285"/>
        </pc:sldMkLst>
        <pc:spChg chg="add mod">
          <ac:chgData name="Luca Bianco" userId="b18167ae-17c8-46ed-b7f9-95ad1de9b798" providerId="ADAL" clId="{709D9108-D130-4CD9-94AC-68F4FAB75060}" dt="2020-08-26T12:44:59.732" v="372" actId="1076"/>
          <ac:spMkLst>
            <pc:docMk/>
            <pc:sldMk cId="1925774999" sldId="285"/>
            <ac:spMk id="125" creationId="{256063AE-88C0-4536-BE54-D3C8107C7129}"/>
          </ac:spMkLst>
        </pc:spChg>
        <pc:spChg chg="add mod">
          <ac:chgData name="Luca Bianco" userId="b18167ae-17c8-46ed-b7f9-95ad1de9b798" providerId="ADAL" clId="{709D9108-D130-4CD9-94AC-68F4FAB75060}" dt="2020-08-26T12:45:05.687" v="373" actId="1076"/>
          <ac:spMkLst>
            <pc:docMk/>
            <pc:sldMk cId="1925774999" sldId="285"/>
            <ac:spMk id="127" creationId="{AFE604A7-0158-43A3-B367-21C4AD398335}"/>
          </ac:spMkLst>
        </pc:spChg>
        <pc:spChg chg="del mod">
          <ac:chgData name="Luca Bianco" userId="b18167ae-17c8-46ed-b7f9-95ad1de9b798" providerId="ADAL" clId="{709D9108-D130-4CD9-94AC-68F4FAB75060}" dt="2020-08-26T12:44:19.896" v="365" actId="478"/>
          <ac:spMkLst>
            <pc:docMk/>
            <pc:sldMk cId="1925774999" sldId="285"/>
            <ac:spMk id="134" creationId="{77A12886-9B15-4819-92E6-6D7C025CD7E4}"/>
          </ac:spMkLst>
        </pc:spChg>
        <pc:spChg chg="mod">
          <ac:chgData name="Luca Bianco" userId="b18167ae-17c8-46ed-b7f9-95ad1de9b798" providerId="ADAL" clId="{709D9108-D130-4CD9-94AC-68F4FAB75060}" dt="2020-08-26T13:00:13.407" v="483"/>
          <ac:spMkLst>
            <pc:docMk/>
            <pc:sldMk cId="1925774999" sldId="285"/>
            <ac:spMk id="135" creationId="{4937FA3B-AE03-40DC-B7EF-428C9F680617}"/>
          </ac:spMkLst>
        </pc:spChg>
        <pc:grpChg chg="del">
          <ac:chgData name="Luca Bianco" userId="b18167ae-17c8-46ed-b7f9-95ad1de9b798" providerId="ADAL" clId="{709D9108-D130-4CD9-94AC-68F4FAB75060}" dt="2020-08-26T12:44:19.896" v="365" actId="478"/>
          <ac:grpSpMkLst>
            <pc:docMk/>
            <pc:sldMk cId="1925774999" sldId="285"/>
            <ac:grpSpMk id="131" creationId="{15C72C91-CD3B-4ABC-BDF0-D8D557A3230C}"/>
          </ac:grpSpMkLst>
        </pc:grpChg>
        <pc:picChg chg="add mod">
          <ac:chgData name="Luca Bianco" userId="b18167ae-17c8-46ed-b7f9-95ad1de9b798" providerId="ADAL" clId="{709D9108-D130-4CD9-94AC-68F4FAB75060}" dt="2020-08-26T12:44:51.764" v="370" actId="1076"/>
          <ac:picMkLst>
            <pc:docMk/>
            <pc:sldMk cId="1925774999" sldId="285"/>
            <ac:picMk id="128" creationId="{D549124A-BE92-49D4-A65E-6DBD88EEE49D}"/>
          </ac:picMkLst>
        </pc:picChg>
        <pc:picChg chg="add mod">
          <ac:chgData name="Luca Bianco" userId="b18167ae-17c8-46ed-b7f9-95ad1de9b798" providerId="ADAL" clId="{709D9108-D130-4CD9-94AC-68F4FAB75060}" dt="2020-08-26T12:44:54.386" v="371" actId="1076"/>
          <ac:picMkLst>
            <pc:docMk/>
            <pc:sldMk cId="1925774999" sldId="285"/>
            <ac:picMk id="129" creationId="{EF8D8DB3-BA27-4973-B762-99CD60109887}"/>
          </ac:picMkLst>
        </pc:picChg>
        <pc:picChg chg="del">
          <ac:chgData name="Luca Bianco" userId="b18167ae-17c8-46ed-b7f9-95ad1de9b798" providerId="ADAL" clId="{709D9108-D130-4CD9-94AC-68F4FAB75060}" dt="2020-08-26T13:02:39.178" v="498" actId="478"/>
          <ac:picMkLst>
            <pc:docMk/>
            <pc:sldMk cId="1925774999" sldId="285"/>
            <ac:picMk id="130" creationId="{5CC0CC1E-E0A2-4B1F-B407-E123E7504F33}"/>
          </ac:picMkLst>
        </pc:picChg>
      </pc:sldChg>
      <pc:sldChg chg="addSp delSp modSp add mod">
        <pc:chgData name="Luca Bianco" userId="b18167ae-17c8-46ed-b7f9-95ad1de9b798" providerId="ADAL" clId="{709D9108-D130-4CD9-94AC-68F4FAB75060}" dt="2020-08-26T13:02:43.872" v="499" actId="478"/>
        <pc:sldMkLst>
          <pc:docMk/>
          <pc:sldMk cId="1441846813" sldId="286"/>
        </pc:sldMkLst>
        <pc:spChg chg="del">
          <ac:chgData name="Luca Bianco" userId="b18167ae-17c8-46ed-b7f9-95ad1de9b798" providerId="ADAL" clId="{709D9108-D130-4CD9-94AC-68F4FAB75060}" dt="2020-08-26T12:45:33.536" v="377" actId="478"/>
          <ac:spMkLst>
            <pc:docMk/>
            <pc:sldMk cId="1441846813" sldId="286"/>
            <ac:spMk id="125" creationId="{256063AE-88C0-4536-BE54-D3C8107C7129}"/>
          </ac:spMkLst>
        </pc:spChg>
        <pc:spChg chg="mod">
          <ac:chgData name="Luca Bianco" userId="b18167ae-17c8-46ed-b7f9-95ad1de9b798" providerId="ADAL" clId="{709D9108-D130-4CD9-94AC-68F4FAB75060}" dt="2020-08-26T12:45:49.730" v="384"/>
          <ac:spMkLst>
            <pc:docMk/>
            <pc:sldMk cId="1441846813" sldId="286"/>
            <ac:spMk id="126" creationId="{00000000-0000-0000-0000-000000000000}"/>
          </ac:spMkLst>
        </pc:spChg>
        <pc:spChg chg="del">
          <ac:chgData name="Luca Bianco" userId="b18167ae-17c8-46ed-b7f9-95ad1de9b798" providerId="ADAL" clId="{709D9108-D130-4CD9-94AC-68F4FAB75060}" dt="2020-08-26T12:45:33.536" v="377" actId="478"/>
          <ac:spMkLst>
            <pc:docMk/>
            <pc:sldMk cId="1441846813" sldId="286"/>
            <ac:spMk id="127" creationId="{AFE604A7-0158-43A3-B367-21C4AD398335}"/>
          </ac:spMkLst>
        </pc:spChg>
        <pc:spChg chg="add">
          <ac:chgData name="Luca Bianco" userId="b18167ae-17c8-46ed-b7f9-95ad1de9b798" providerId="ADAL" clId="{709D9108-D130-4CD9-94AC-68F4FAB75060}" dt="2020-08-26T12:45:35.189" v="378" actId="22"/>
          <ac:spMkLst>
            <pc:docMk/>
            <pc:sldMk cId="1441846813" sldId="286"/>
            <ac:spMk id="131" creationId="{BE0917A4-A152-4265-A9D1-1AE84FF57D3C}"/>
          </ac:spMkLst>
        </pc:spChg>
        <pc:spChg chg="add">
          <ac:chgData name="Luca Bianco" userId="b18167ae-17c8-46ed-b7f9-95ad1de9b798" providerId="ADAL" clId="{709D9108-D130-4CD9-94AC-68F4FAB75060}" dt="2020-08-26T12:45:35.189" v="378" actId="22"/>
          <ac:spMkLst>
            <pc:docMk/>
            <pc:sldMk cId="1441846813" sldId="286"/>
            <ac:spMk id="133" creationId="{B759C93B-6320-47C1-A703-90053BD09C37}"/>
          </ac:spMkLst>
        </pc:spChg>
        <pc:spChg chg="mod">
          <ac:chgData name="Luca Bianco" userId="b18167ae-17c8-46ed-b7f9-95ad1de9b798" providerId="ADAL" clId="{709D9108-D130-4CD9-94AC-68F4FAB75060}" dt="2020-08-26T13:00:19.100" v="484"/>
          <ac:spMkLst>
            <pc:docMk/>
            <pc:sldMk cId="1441846813" sldId="286"/>
            <ac:spMk id="135" creationId="{4937FA3B-AE03-40DC-B7EF-428C9F680617}"/>
          </ac:spMkLst>
        </pc:spChg>
        <pc:picChg chg="del">
          <ac:chgData name="Luca Bianco" userId="b18167ae-17c8-46ed-b7f9-95ad1de9b798" providerId="ADAL" clId="{709D9108-D130-4CD9-94AC-68F4FAB75060}" dt="2020-08-26T12:45:33.536" v="377" actId="478"/>
          <ac:picMkLst>
            <pc:docMk/>
            <pc:sldMk cId="1441846813" sldId="286"/>
            <ac:picMk id="128" creationId="{D549124A-BE92-49D4-A65E-6DBD88EEE49D}"/>
          </ac:picMkLst>
        </pc:picChg>
        <pc:picChg chg="del">
          <ac:chgData name="Luca Bianco" userId="b18167ae-17c8-46ed-b7f9-95ad1de9b798" providerId="ADAL" clId="{709D9108-D130-4CD9-94AC-68F4FAB75060}" dt="2020-08-26T12:45:33.536" v="377" actId="478"/>
          <ac:picMkLst>
            <pc:docMk/>
            <pc:sldMk cId="1441846813" sldId="286"/>
            <ac:picMk id="129" creationId="{EF8D8DB3-BA27-4973-B762-99CD60109887}"/>
          </ac:picMkLst>
        </pc:picChg>
        <pc:picChg chg="del">
          <ac:chgData name="Luca Bianco" userId="b18167ae-17c8-46ed-b7f9-95ad1de9b798" providerId="ADAL" clId="{709D9108-D130-4CD9-94AC-68F4FAB75060}" dt="2020-08-26T13:02:43.872" v="499" actId="478"/>
          <ac:picMkLst>
            <pc:docMk/>
            <pc:sldMk cId="1441846813" sldId="286"/>
            <ac:picMk id="130" creationId="{5CC0CC1E-E0A2-4B1F-B407-E123E7504F33}"/>
          </ac:picMkLst>
        </pc:picChg>
      </pc:sldChg>
      <pc:sldChg chg="addSp delSp modSp add mod">
        <pc:chgData name="Luca Bianco" userId="b18167ae-17c8-46ed-b7f9-95ad1de9b798" providerId="ADAL" clId="{709D9108-D130-4CD9-94AC-68F4FAB75060}" dt="2020-08-26T13:02:47.258" v="500" actId="478"/>
        <pc:sldMkLst>
          <pc:docMk/>
          <pc:sldMk cId="3146801268" sldId="287"/>
        </pc:sldMkLst>
        <pc:spChg chg="add">
          <ac:chgData name="Luca Bianco" userId="b18167ae-17c8-46ed-b7f9-95ad1de9b798" providerId="ADAL" clId="{709D9108-D130-4CD9-94AC-68F4FAB75060}" dt="2020-08-26T12:46:16.225" v="390" actId="22"/>
          <ac:spMkLst>
            <pc:docMk/>
            <pc:sldMk cId="3146801268" sldId="287"/>
            <ac:spMk id="125" creationId="{7FF27D53-6BC1-4624-91B5-38A91357E582}"/>
          </ac:spMkLst>
        </pc:spChg>
        <pc:spChg chg="add">
          <ac:chgData name="Luca Bianco" userId="b18167ae-17c8-46ed-b7f9-95ad1de9b798" providerId="ADAL" clId="{709D9108-D130-4CD9-94AC-68F4FAB75060}" dt="2020-08-26T12:46:16.225" v="390" actId="22"/>
          <ac:spMkLst>
            <pc:docMk/>
            <pc:sldMk cId="3146801268" sldId="287"/>
            <ac:spMk id="127" creationId="{7379F6F2-9B71-49D0-883B-24C46ADB1894}"/>
          </ac:spMkLst>
        </pc:spChg>
        <pc:spChg chg="add">
          <ac:chgData name="Luca Bianco" userId="b18167ae-17c8-46ed-b7f9-95ad1de9b798" providerId="ADAL" clId="{709D9108-D130-4CD9-94AC-68F4FAB75060}" dt="2020-08-26T12:46:16.225" v="390" actId="22"/>
          <ac:spMkLst>
            <pc:docMk/>
            <pc:sldMk cId="3146801268" sldId="287"/>
            <ac:spMk id="128" creationId="{15D90EA4-C579-4E59-AE3F-6DEBB4682927}"/>
          </ac:spMkLst>
        </pc:spChg>
        <pc:spChg chg="del">
          <ac:chgData name="Luca Bianco" userId="b18167ae-17c8-46ed-b7f9-95ad1de9b798" providerId="ADAL" clId="{709D9108-D130-4CD9-94AC-68F4FAB75060}" dt="2020-08-26T12:46:10.951" v="388" actId="478"/>
          <ac:spMkLst>
            <pc:docMk/>
            <pc:sldMk cId="3146801268" sldId="287"/>
            <ac:spMk id="131" creationId="{BE0917A4-A152-4265-A9D1-1AE84FF57D3C}"/>
          </ac:spMkLst>
        </pc:spChg>
        <pc:spChg chg="del">
          <ac:chgData name="Luca Bianco" userId="b18167ae-17c8-46ed-b7f9-95ad1de9b798" providerId="ADAL" clId="{709D9108-D130-4CD9-94AC-68F4FAB75060}" dt="2020-08-26T12:46:14.545" v="389" actId="478"/>
          <ac:spMkLst>
            <pc:docMk/>
            <pc:sldMk cId="3146801268" sldId="287"/>
            <ac:spMk id="133" creationId="{B759C93B-6320-47C1-A703-90053BD09C37}"/>
          </ac:spMkLst>
        </pc:spChg>
        <pc:spChg chg="mod">
          <ac:chgData name="Luca Bianco" userId="b18167ae-17c8-46ed-b7f9-95ad1de9b798" providerId="ADAL" clId="{709D9108-D130-4CD9-94AC-68F4FAB75060}" dt="2020-08-26T13:00:23.803" v="485"/>
          <ac:spMkLst>
            <pc:docMk/>
            <pc:sldMk cId="3146801268" sldId="287"/>
            <ac:spMk id="135" creationId="{4937FA3B-AE03-40DC-B7EF-428C9F680617}"/>
          </ac:spMkLst>
        </pc:spChg>
        <pc:picChg chg="del">
          <ac:chgData name="Luca Bianco" userId="b18167ae-17c8-46ed-b7f9-95ad1de9b798" providerId="ADAL" clId="{709D9108-D130-4CD9-94AC-68F4FAB75060}" dt="2020-08-26T13:02:47.258" v="500" actId="478"/>
          <ac:picMkLst>
            <pc:docMk/>
            <pc:sldMk cId="3146801268" sldId="287"/>
            <ac:picMk id="130" creationId="{5CC0CC1E-E0A2-4B1F-B407-E123E7504F33}"/>
          </ac:picMkLst>
        </pc:picChg>
      </pc:sldChg>
      <pc:sldChg chg="addSp delSp modSp add mod">
        <pc:chgData name="Luca Bianco" userId="b18167ae-17c8-46ed-b7f9-95ad1de9b798" providerId="ADAL" clId="{709D9108-D130-4CD9-94AC-68F4FAB75060}" dt="2020-08-26T13:02:50.656" v="501" actId="478"/>
        <pc:sldMkLst>
          <pc:docMk/>
          <pc:sldMk cId="359780921" sldId="288"/>
        </pc:sldMkLst>
        <pc:spChg chg="del">
          <ac:chgData name="Luca Bianco" userId="b18167ae-17c8-46ed-b7f9-95ad1de9b798" providerId="ADAL" clId="{709D9108-D130-4CD9-94AC-68F4FAB75060}" dt="2020-08-26T12:46:44.395" v="394" actId="478"/>
          <ac:spMkLst>
            <pc:docMk/>
            <pc:sldMk cId="359780921" sldId="288"/>
            <ac:spMk id="125" creationId="{7FF27D53-6BC1-4624-91B5-38A91357E582}"/>
          </ac:spMkLst>
        </pc:spChg>
        <pc:spChg chg="mod">
          <ac:chgData name="Luca Bianco" userId="b18167ae-17c8-46ed-b7f9-95ad1de9b798" providerId="ADAL" clId="{709D9108-D130-4CD9-94AC-68F4FAB75060}" dt="2020-08-26T12:47:53.983" v="411" actId="14100"/>
          <ac:spMkLst>
            <pc:docMk/>
            <pc:sldMk cId="359780921" sldId="288"/>
            <ac:spMk id="126" creationId="{00000000-0000-0000-0000-000000000000}"/>
          </ac:spMkLst>
        </pc:spChg>
        <pc:spChg chg="del">
          <ac:chgData name="Luca Bianco" userId="b18167ae-17c8-46ed-b7f9-95ad1de9b798" providerId="ADAL" clId="{709D9108-D130-4CD9-94AC-68F4FAB75060}" dt="2020-08-26T12:46:44.395" v="394" actId="478"/>
          <ac:spMkLst>
            <pc:docMk/>
            <pc:sldMk cId="359780921" sldId="288"/>
            <ac:spMk id="127" creationId="{7379F6F2-9B71-49D0-883B-24C46ADB1894}"/>
          </ac:spMkLst>
        </pc:spChg>
        <pc:spChg chg="del">
          <ac:chgData name="Luca Bianco" userId="b18167ae-17c8-46ed-b7f9-95ad1de9b798" providerId="ADAL" clId="{709D9108-D130-4CD9-94AC-68F4FAB75060}" dt="2020-08-26T12:46:44.395" v="394" actId="478"/>
          <ac:spMkLst>
            <pc:docMk/>
            <pc:sldMk cId="359780921" sldId="288"/>
            <ac:spMk id="128" creationId="{15D90EA4-C579-4E59-AE3F-6DEBB4682927}"/>
          </ac:spMkLst>
        </pc:spChg>
        <pc:spChg chg="add">
          <ac:chgData name="Luca Bianco" userId="b18167ae-17c8-46ed-b7f9-95ad1de9b798" providerId="ADAL" clId="{709D9108-D130-4CD9-94AC-68F4FAB75060}" dt="2020-08-26T12:46:45.281" v="395" actId="22"/>
          <ac:spMkLst>
            <pc:docMk/>
            <pc:sldMk cId="359780921" sldId="288"/>
            <ac:spMk id="129" creationId="{9BB183C1-EE09-4E2C-944D-61AE5050B26C}"/>
          </ac:spMkLst>
        </pc:spChg>
        <pc:spChg chg="mod">
          <ac:chgData name="Luca Bianco" userId="b18167ae-17c8-46ed-b7f9-95ad1de9b798" providerId="ADAL" clId="{709D9108-D130-4CD9-94AC-68F4FAB75060}" dt="2020-08-26T13:00:28.758" v="486"/>
          <ac:spMkLst>
            <pc:docMk/>
            <pc:sldMk cId="359780921" sldId="288"/>
            <ac:spMk id="135" creationId="{4937FA3B-AE03-40DC-B7EF-428C9F680617}"/>
          </ac:spMkLst>
        </pc:spChg>
        <pc:picChg chg="del">
          <ac:chgData name="Luca Bianco" userId="b18167ae-17c8-46ed-b7f9-95ad1de9b798" providerId="ADAL" clId="{709D9108-D130-4CD9-94AC-68F4FAB75060}" dt="2020-08-26T13:02:50.656" v="501" actId="478"/>
          <ac:picMkLst>
            <pc:docMk/>
            <pc:sldMk cId="359780921" sldId="288"/>
            <ac:picMk id="130" creationId="{5CC0CC1E-E0A2-4B1F-B407-E123E7504F33}"/>
          </ac:picMkLst>
        </pc:picChg>
        <pc:picChg chg="add mod">
          <ac:chgData name="Luca Bianco" userId="b18167ae-17c8-46ed-b7f9-95ad1de9b798" providerId="ADAL" clId="{709D9108-D130-4CD9-94AC-68F4FAB75060}" dt="2020-08-26T12:47:35.820" v="406" actId="1076"/>
          <ac:picMkLst>
            <pc:docMk/>
            <pc:sldMk cId="359780921" sldId="288"/>
            <ac:picMk id="132" creationId="{3B959009-509E-47CD-A7AC-8C55EF12B029}"/>
          </ac:picMkLst>
        </pc:picChg>
        <pc:picChg chg="add mod">
          <ac:chgData name="Luca Bianco" userId="b18167ae-17c8-46ed-b7f9-95ad1de9b798" providerId="ADAL" clId="{709D9108-D130-4CD9-94AC-68F4FAB75060}" dt="2020-08-26T12:47:34.265" v="405" actId="1076"/>
          <ac:picMkLst>
            <pc:docMk/>
            <pc:sldMk cId="359780921" sldId="288"/>
            <ac:picMk id="134" creationId="{288DCEB1-D3C3-4A8C-9480-C003D1DA6462}"/>
          </ac:picMkLst>
        </pc:picChg>
      </pc:sldChg>
      <pc:sldChg chg="addSp delSp modSp add mod delAnim modAnim">
        <pc:chgData name="Luca Bianco" userId="b18167ae-17c8-46ed-b7f9-95ad1de9b798" providerId="ADAL" clId="{709D9108-D130-4CD9-94AC-68F4FAB75060}" dt="2020-08-26T15:12:32.701" v="552" actId="14100"/>
        <pc:sldMkLst>
          <pc:docMk/>
          <pc:sldMk cId="679794443" sldId="289"/>
        </pc:sldMkLst>
        <pc:spChg chg="mod">
          <ac:chgData name="Luca Bianco" userId="b18167ae-17c8-46ed-b7f9-95ad1de9b798" providerId="ADAL" clId="{709D9108-D130-4CD9-94AC-68F4FAB75060}" dt="2020-08-26T12:48:34.582" v="425"/>
          <ac:spMkLst>
            <pc:docMk/>
            <pc:sldMk cId="679794443" sldId="289"/>
            <ac:spMk id="126" creationId="{00000000-0000-0000-0000-000000000000}"/>
          </ac:spMkLst>
        </pc:spChg>
        <pc:spChg chg="del">
          <ac:chgData name="Luca Bianco" userId="b18167ae-17c8-46ed-b7f9-95ad1de9b798" providerId="ADAL" clId="{709D9108-D130-4CD9-94AC-68F4FAB75060}" dt="2020-08-26T12:48:11.520" v="415" actId="478"/>
          <ac:spMkLst>
            <pc:docMk/>
            <pc:sldMk cId="679794443" sldId="289"/>
            <ac:spMk id="129" creationId="{9BB183C1-EE09-4E2C-944D-61AE5050B26C}"/>
          </ac:spMkLst>
        </pc:spChg>
        <pc:spChg chg="add mod">
          <ac:chgData name="Luca Bianco" userId="b18167ae-17c8-46ed-b7f9-95ad1de9b798" providerId="ADAL" clId="{709D9108-D130-4CD9-94AC-68F4FAB75060}" dt="2020-08-26T12:48:22.303" v="419" actId="1076"/>
          <ac:spMkLst>
            <pc:docMk/>
            <pc:sldMk cId="679794443" sldId="289"/>
            <ac:spMk id="131" creationId="{F797E5D1-977F-4C0E-AFA8-F7A2B5F44AF6}"/>
          </ac:spMkLst>
        </pc:spChg>
        <pc:spChg chg="mod">
          <ac:chgData name="Luca Bianco" userId="b18167ae-17c8-46ed-b7f9-95ad1de9b798" providerId="ADAL" clId="{709D9108-D130-4CD9-94AC-68F4FAB75060}" dt="2020-08-26T13:00:33.362" v="487"/>
          <ac:spMkLst>
            <pc:docMk/>
            <pc:sldMk cId="679794443" sldId="289"/>
            <ac:spMk id="135" creationId="{4937FA3B-AE03-40DC-B7EF-428C9F680617}"/>
          </ac:spMkLst>
        </pc:spChg>
        <pc:picChg chg="add mod">
          <ac:chgData name="Luca Bianco" userId="b18167ae-17c8-46ed-b7f9-95ad1de9b798" providerId="ADAL" clId="{709D9108-D130-4CD9-94AC-68F4FAB75060}" dt="2020-08-26T15:12:32.701" v="552" actId="14100"/>
          <ac:picMkLst>
            <pc:docMk/>
            <pc:sldMk cId="679794443" sldId="289"/>
            <ac:picMk id="127" creationId="{C7E3A761-9645-4B4A-A1D6-68AD4D52A5AD}"/>
          </ac:picMkLst>
        </pc:picChg>
        <pc:picChg chg="del">
          <ac:chgData name="Luca Bianco" userId="b18167ae-17c8-46ed-b7f9-95ad1de9b798" providerId="ADAL" clId="{709D9108-D130-4CD9-94AC-68F4FAB75060}" dt="2020-08-26T13:02:54.583" v="502" actId="478"/>
          <ac:picMkLst>
            <pc:docMk/>
            <pc:sldMk cId="679794443" sldId="289"/>
            <ac:picMk id="130" creationId="{5CC0CC1E-E0A2-4B1F-B407-E123E7504F33}"/>
          </ac:picMkLst>
        </pc:picChg>
        <pc:picChg chg="del">
          <ac:chgData name="Luca Bianco" userId="b18167ae-17c8-46ed-b7f9-95ad1de9b798" providerId="ADAL" clId="{709D9108-D130-4CD9-94AC-68F4FAB75060}" dt="2020-08-26T12:48:15.181" v="417" actId="478"/>
          <ac:picMkLst>
            <pc:docMk/>
            <pc:sldMk cId="679794443" sldId="289"/>
            <ac:picMk id="132" creationId="{3B959009-509E-47CD-A7AC-8C55EF12B029}"/>
          </ac:picMkLst>
        </pc:picChg>
        <pc:picChg chg="add del mod">
          <ac:chgData name="Luca Bianco" userId="b18167ae-17c8-46ed-b7f9-95ad1de9b798" providerId="ADAL" clId="{709D9108-D130-4CD9-94AC-68F4FAB75060}" dt="2020-08-26T15:12:07.175" v="543" actId="478"/>
          <ac:picMkLst>
            <pc:docMk/>
            <pc:sldMk cId="679794443" sldId="289"/>
            <ac:picMk id="133" creationId="{804B3CEF-922E-4D97-BFBA-74AD39BF6D16}"/>
          </ac:picMkLst>
        </pc:picChg>
        <pc:picChg chg="del">
          <ac:chgData name="Luca Bianco" userId="b18167ae-17c8-46ed-b7f9-95ad1de9b798" providerId="ADAL" clId="{709D9108-D130-4CD9-94AC-68F4FAB75060}" dt="2020-08-26T12:48:13.497" v="416" actId="478"/>
          <ac:picMkLst>
            <pc:docMk/>
            <pc:sldMk cId="679794443" sldId="289"/>
            <ac:picMk id="134" creationId="{288DCEB1-D3C3-4A8C-9480-C003D1DA6462}"/>
          </ac:picMkLst>
        </pc:picChg>
        <pc:picChg chg="add mod">
          <ac:chgData name="Luca Bianco" userId="b18167ae-17c8-46ed-b7f9-95ad1de9b798" providerId="ADAL" clId="{709D9108-D130-4CD9-94AC-68F4FAB75060}" dt="2020-08-26T12:48:22.303" v="419" actId="1076"/>
          <ac:picMkLst>
            <pc:docMk/>
            <pc:sldMk cId="679794443" sldId="289"/>
            <ac:picMk id="136" creationId="{A985A7EC-BE29-43A5-BDF9-A5C5E69A2AF5}"/>
          </ac:picMkLst>
        </pc:picChg>
      </pc:sldChg>
      <pc:sldChg chg="addSp delSp modSp add mod delAnim">
        <pc:chgData name="Luca Bianco" userId="b18167ae-17c8-46ed-b7f9-95ad1de9b798" providerId="ADAL" clId="{709D9108-D130-4CD9-94AC-68F4FAB75060}" dt="2020-08-26T13:02:57.611" v="503" actId="478"/>
        <pc:sldMkLst>
          <pc:docMk/>
          <pc:sldMk cId="2210916439" sldId="290"/>
        </pc:sldMkLst>
        <pc:spChg chg="add mod">
          <ac:chgData name="Luca Bianco" userId="b18167ae-17c8-46ed-b7f9-95ad1de9b798" providerId="ADAL" clId="{709D9108-D130-4CD9-94AC-68F4FAB75060}" dt="2020-08-26T12:49:31.995" v="434" actId="1076"/>
          <ac:spMkLst>
            <pc:docMk/>
            <pc:sldMk cId="2210916439" sldId="290"/>
            <ac:spMk id="125" creationId="{8039E20A-17B1-4476-B2CF-87027D766F5F}"/>
          </ac:spMkLst>
        </pc:spChg>
        <pc:spChg chg="mod">
          <ac:chgData name="Luca Bianco" userId="b18167ae-17c8-46ed-b7f9-95ad1de9b798" providerId="ADAL" clId="{709D9108-D130-4CD9-94AC-68F4FAB75060}" dt="2020-08-26T12:49:58.681" v="439"/>
          <ac:spMkLst>
            <pc:docMk/>
            <pc:sldMk cId="2210916439" sldId="290"/>
            <ac:spMk id="126" creationId="{00000000-0000-0000-0000-000000000000}"/>
          </ac:spMkLst>
        </pc:spChg>
        <pc:spChg chg="del">
          <ac:chgData name="Luca Bianco" userId="b18167ae-17c8-46ed-b7f9-95ad1de9b798" providerId="ADAL" clId="{709D9108-D130-4CD9-94AC-68F4FAB75060}" dt="2020-08-26T12:49:10.435" v="430" actId="478"/>
          <ac:spMkLst>
            <pc:docMk/>
            <pc:sldMk cId="2210916439" sldId="290"/>
            <ac:spMk id="131" creationId="{F797E5D1-977F-4C0E-AFA8-F7A2B5F44AF6}"/>
          </ac:spMkLst>
        </pc:spChg>
        <pc:spChg chg="mod">
          <ac:chgData name="Luca Bianco" userId="b18167ae-17c8-46ed-b7f9-95ad1de9b798" providerId="ADAL" clId="{709D9108-D130-4CD9-94AC-68F4FAB75060}" dt="2020-08-26T13:00:38.192" v="488"/>
          <ac:spMkLst>
            <pc:docMk/>
            <pc:sldMk cId="2210916439" sldId="290"/>
            <ac:spMk id="135" creationId="{4937FA3B-AE03-40DC-B7EF-428C9F680617}"/>
          </ac:spMkLst>
        </pc:spChg>
        <pc:picChg chg="add mod">
          <ac:chgData name="Luca Bianco" userId="b18167ae-17c8-46ed-b7f9-95ad1de9b798" providerId="ADAL" clId="{709D9108-D130-4CD9-94AC-68F4FAB75060}" dt="2020-08-26T12:49:45.535" v="435" actId="1076"/>
          <ac:picMkLst>
            <pc:docMk/>
            <pc:sldMk cId="2210916439" sldId="290"/>
            <ac:picMk id="127" creationId="{FF65C77E-E3A9-4DA8-956A-07819F45C42C}"/>
          </ac:picMkLst>
        </pc:picChg>
        <pc:picChg chg="add mod">
          <ac:chgData name="Luca Bianco" userId="b18167ae-17c8-46ed-b7f9-95ad1de9b798" providerId="ADAL" clId="{709D9108-D130-4CD9-94AC-68F4FAB75060}" dt="2020-08-26T12:49:45.535" v="435" actId="1076"/>
          <ac:picMkLst>
            <pc:docMk/>
            <pc:sldMk cId="2210916439" sldId="290"/>
            <ac:picMk id="128" creationId="{3EB29260-50E2-4B66-BD52-1B7A46CFE0AA}"/>
          </ac:picMkLst>
        </pc:picChg>
        <pc:picChg chg="add mod">
          <ac:chgData name="Luca Bianco" userId="b18167ae-17c8-46ed-b7f9-95ad1de9b798" providerId="ADAL" clId="{709D9108-D130-4CD9-94AC-68F4FAB75060}" dt="2020-08-26T12:49:45.535" v="435" actId="1076"/>
          <ac:picMkLst>
            <pc:docMk/>
            <pc:sldMk cId="2210916439" sldId="290"/>
            <ac:picMk id="129" creationId="{3125F6C9-EAE4-4E74-B005-CC7D4F5C3F23}"/>
          </ac:picMkLst>
        </pc:picChg>
        <pc:picChg chg="del">
          <ac:chgData name="Luca Bianco" userId="b18167ae-17c8-46ed-b7f9-95ad1de9b798" providerId="ADAL" clId="{709D9108-D130-4CD9-94AC-68F4FAB75060}" dt="2020-08-26T13:02:57.611" v="503" actId="478"/>
          <ac:picMkLst>
            <pc:docMk/>
            <pc:sldMk cId="2210916439" sldId="290"/>
            <ac:picMk id="130" creationId="{5CC0CC1E-E0A2-4B1F-B407-E123E7504F33}"/>
          </ac:picMkLst>
        </pc:picChg>
        <pc:picChg chg="del">
          <ac:chgData name="Luca Bianco" userId="b18167ae-17c8-46ed-b7f9-95ad1de9b798" providerId="ADAL" clId="{709D9108-D130-4CD9-94AC-68F4FAB75060}" dt="2020-08-26T12:49:02.318" v="429" actId="478"/>
          <ac:picMkLst>
            <pc:docMk/>
            <pc:sldMk cId="2210916439" sldId="290"/>
            <ac:picMk id="133" creationId="{804B3CEF-922E-4D97-BFBA-74AD39BF6D16}"/>
          </ac:picMkLst>
        </pc:picChg>
        <pc:picChg chg="del">
          <ac:chgData name="Luca Bianco" userId="b18167ae-17c8-46ed-b7f9-95ad1de9b798" providerId="ADAL" clId="{709D9108-D130-4CD9-94AC-68F4FAB75060}" dt="2020-08-26T12:49:02.318" v="429" actId="478"/>
          <ac:picMkLst>
            <pc:docMk/>
            <pc:sldMk cId="2210916439" sldId="290"/>
            <ac:picMk id="136" creationId="{A985A7EC-BE29-43A5-BDF9-A5C5E69A2AF5}"/>
          </ac:picMkLst>
        </pc:picChg>
        <pc:picChg chg="add mod">
          <ac:chgData name="Luca Bianco" userId="b18167ae-17c8-46ed-b7f9-95ad1de9b798" providerId="ADAL" clId="{709D9108-D130-4CD9-94AC-68F4FAB75060}" dt="2020-08-26T12:49:45.535" v="435" actId="1076"/>
          <ac:picMkLst>
            <pc:docMk/>
            <pc:sldMk cId="2210916439" sldId="290"/>
            <ac:picMk id="140" creationId="{D3C372A0-FC8F-435C-A641-09E2CFC902DE}"/>
          </ac:picMkLst>
        </pc:picChg>
      </pc:sldChg>
      <pc:sldChg chg="addSp delSp modSp add mod">
        <pc:chgData name="Luca Bianco" userId="b18167ae-17c8-46ed-b7f9-95ad1de9b798" providerId="ADAL" clId="{709D9108-D130-4CD9-94AC-68F4FAB75060}" dt="2020-08-26T15:25:01.409" v="559" actId="20577"/>
        <pc:sldMkLst>
          <pc:docMk/>
          <pc:sldMk cId="556022556" sldId="291"/>
        </pc:sldMkLst>
        <pc:spChg chg="del">
          <ac:chgData name="Luca Bianco" userId="b18167ae-17c8-46ed-b7f9-95ad1de9b798" providerId="ADAL" clId="{709D9108-D130-4CD9-94AC-68F4FAB75060}" dt="2020-08-26T12:53:10.695" v="443" actId="478"/>
          <ac:spMkLst>
            <pc:docMk/>
            <pc:sldMk cId="556022556" sldId="291"/>
            <ac:spMk id="125" creationId="{8039E20A-17B1-4476-B2CF-87027D766F5F}"/>
          </ac:spMkLst>
        </pc:spChg>
        <pc:spChg chg="add mod">
          <ac:chgData name="Luca Bianco" userId="b18167ae-17c8-46ed-b7f9-95ad1de9b798" providerId="ADAL" clId="{709D9108-D130-4CD9-94AC-68F4FAB75060}" dt="2020-08-26T15:25:01.409" v="559" actId="20577"/>
          <ac:spMkLst>
            <pc:docMk/>
            <pc:sldMk cId="556022556" sldId="291"/>
            <ac:spMk id="131" creationId="{F20FD974-C5F6-4F6A-B1B8-2BB6C3E3E197}"/>
          </ac:spMkLst>
        </pc:spChg>
        <pc:spChg chg="mod">
          <ac:chgData name="Luca Bianco" userId="b18167ae-17c8-46ed-b7f9-95ad1de9b798" providerId="ADAL" clId="{709D9108-D130-4CD9-94AC-68F4FAB75060}" dt="2020-08-26T13:00:43.748" v="489"/>
          <ac:spMkLst>
            <pc:docMk/>
            <pc:sldMk cId="556022556" sldId="291"/>
            <ac:spMk id="135" creationId="{4937FA3B-AE03-40DC-B7EF-428C9F680617}"/>
          </ac:spMkLst>
        </pc:spChg>
        <pc:picChg chg="del">
          <ac:chgData name="Luca Bianco" userId="b18167ae-17c8-46ed-b7f9-95ad1de9b798" providerId="ADAL" clId="{709D9108-D130-4CD9-94AC-68F4FAB75060}" dt="2020-08-26T12:53:10.695" v="443" actId="478"/>
          <ac:picMkLst>
            <pc:docMk/>
            <pc:sldMk cId="556022556" sldId="291"/>
            <ac:picMk id="127" creationId="{FF65C77E-E3A9-4DA8-956A-07819F45C42C}"/>
          </ac:picMkLst>
        </pc:picChg>
        <pc:picChg chg="del">
          <ac:chgData name="Luca Bianco" userId="b18167ae-17c8-46ed-b7f9-95ad1de9b798" providerId="ADAL" clId="{709D9108-D130-4CD9-94AC-68F4FAB75060}" dt="2020-08-26T12:53:10.695" v="443" actId="478"/>
          <ac:picMkLst>
            <pc:docMk/>
            <pc:sldMk cId="556022556" sldId="291"/>
            <ac:picMk id="128" creationId="{3EB29260-50E2-4B66-BD52-1B7A46CFE0AA}"/>
          </ac:picMkLst>
        </pc:picChg>
        <pc:picChg chg="del">
          <ac:chgData name="Luca Bianco" userId="b18167ae-17c8-46ed-b7f9-95ad1de9b798" providerId="ADAL" clId="{709D9108-D130-4CD9-94AC-68F4FAB75060}" dt="2020-08-26T12:53:10.695" v="443" actId="478"/>
          <ac:picMkLst>
            <pc:docMk/>
            <pc:sldMk cId="556022556" sldId="291"/>
            <ac:picMk id="129" creationId="{3125F6C9-EAE4-4E74-B005-CC7D4F5C3F23}"/>
          </ac:picMkLst>
        </pc:picChg>
        <pc:picChg chg="del">
          <ac:chgData name="Luca Bianco" userId="b18167ae-17c8-46ed-b7f9-95ad1de9b798" providerId="ADAL" clId="{709D9108-D130-4CD9-94AC-68F4FAB75060}" dt="2020-08-26T13:03:01.746" v="504" actId="478"/>
          <ac:picMkLst>
            <pc:docMk/>
            <pc:sldMk cId="556022556" sldId="291"/>
            <ac:picMk id="130" creationId="{5CC0CC1E-E0A2-4B1F-B407-E123E7504F33}"/>
          </ac:picMkLst>
        </pc:picChg>
        <pc:picChg chg="add mod">
          <ac:chgData name="Luca Bianco" userId="b18167ae-17c8-46ed-b7f9-95ad1de9b798" providerId="ADAL" clId="{709D9108-D130-4CD9-94AC-68F4FAB75060}" dt="2020-08-26T12:53:19.464" v="445" actId="1076"/>
          <ac:picMkLst>
            <pc:docMk/>
            <pc:sldMk cId="556022556" sldId="291"/>
            <ac:picMk id="132" creationId="{B8A7C44D-4695-4654-B356-A2FD6964DAFF}"/>
          </ac:picMkLst>
        </pc:picChg>
        <pc:picChg chg="del">
          <ac:chgData name="Luca Bianco" userId="b18167ae-17c8-46ed-b7f9-95ad1de9b798" providerId="ADAL" clId="{709D9108-D130-4CD9-94AC-68F4FAB75060}" dt="2020-08-26T12:53:10.695" v="443" actId="478"/>
          <ac:picMkLst>
            <pc:docMk/>
            <pc:sldMk cId="556022556" sldId="291"/>
            <ac:picMk id="140" creationId="{D3C372A0-FC8F-435C-A641-09E2CFC902DE}"/>
          </ac:picMkLst>
        </pc:picChg>
      </pc:sldChg>
      <pc:sldChg chg="addSp delSp modSp add mod">
        <pc:chgData name="Luca Bianco" userId="b18167ae-17c8-46ed-b7f9-95ad1de9b798" providerId="ADAL" clId="{709D9108-D130-4CD9-94AC-68F4FAB75060}" dt="2020-08-26T15:03:55.158" v="537" actId="6549"/>
        <pc:sldMkLst>
          <pc:docMk/>
          <pc:sldMk cId="3010876105" sldId="292"/>
        </pc:sldMkLst>
        <pc:spChg chg="add mod">
          <ac:chgData name="Luca Bianco" userId="b18167ae-17c8-46ed-b7f9-95ad1de9b798" providerId="ADAL" clId="{709D9108-D130-4CD9-94AC-68F4FAB75060}" dt="2020-08-26T15:03:55.158" v="537" actId="6549"/>
          <ac:spMkLst>
            <pc:docMk/>
            <pc:sldMk cId="3010876105" sldId="292"/>
            <ac:spMk id="125" creationId="{02614B1E-6CA5-4390-89A4-BA9210F96814}"/>
          </ac:spMkLst>
        </pc:spChg>
        <pc:spChg chg="mod">
          <ac:chgData name="Luca Bianco" userId="b18167ae-17c8-46ed-b7f9-95ad1de9b798" providerId="ADAL" clId="{709D9108-D130-4CD9-94AC-68F4FAB75060}" dt="2020-08-26T12:53:57.128" v="461" actId="20577"/>
          <ac:spMkLst>
            <pc:docMk/>
            <pc:sldMk cId="3010876105" sldId="292"/>
            <ac:spMk id="126" creationId="{00000000-0000-0000-0000-000000000000}"/>
          </ac:spMkLst>
        </pc:spChg>
        <pc:spChg chg="del">
          <ac:chgData name="Luca Bianco" userId="b18167ae-17c8-46ed-b7f9-95ad1de9b798" providerId="ADAL" clId="{709D9108-D130-4CD9-94AC-68F4FAB75060}" dt="2020-08-26T12:53:37.188" v="448" actId="478"/>
          <ac:spMkLst>
            <pc:docMk/>
            <pc:sldMk cId="3010876105" sldId="292"/>
            <ac:spMk id="131" creationId="{F20FD974-C5F6-4F6A-B1B8-2BB6C3E3E197}"/>
          </ac:spMkLst>
        </pc:spChg>
        <pc:spChg chg="mod">
          <ac:chgData name="Luca Bianco" userId="b18167ae-17c8-46ed-b7f9-95ad1de9b798" providerId="ADAL" clId="{709D9108-D130-4CD9-94AC-68F4FAB75060}" dt="2020-08-26T13:00:48.109" v="490"/>
          <ac:spMkLst>
            <pc:docMk/>
            <pc:sldMk cId="3010876105" sldId="292"/>
            <ac:spMk id="135" creationId="{4937FA3B-AE03-40DC-B7EF-428C9F680617}"/>
          </ac:spMkLst>
        </pc:spChg>
        <pc:picChg chg="del">
          <ac:chgData name="Luca Bianco" userId="b18167ae-17c8-46ed-b7f9-95ad1de9b798" providerId="ADAL" clId="{709D9108-D130-4CD9-94AC-68F4FAB75060}" dt="2020-08-26T13:03:05.480" v="505" actId="478"/>
          <ac:picMkLst>
            <pc:docMk/>
            <pc:sldMk cId="3010876105" sldId="292"/>
            <ac:picMk id="130" creationId="{5CC0CC1E-E0A2-4B1F-B407-E123E7504F33}"/>
          </ac:picMkLst>
        </pc:picChg>
        <pc:picChg chg="del">
          <ac:chgData name="Luca Bianco" userId="b18167ae-17c8-46ed-b7f9-95ad1de9b798" providerId="ADAL" clId="{709D9108-D130-4CD9-94AC-68F4FAB75060}" dt="2020-08-26T12:53:37.188" v="448" actId="478"/>
          <ac:picMkLst>
            <pc:docMk/>
            <pc:sldMk cId="3010876105" sldId="292"/>
            <ac:picMk id="132" creationId="{B8A7C44D-4695-4654-B356-A2FD6964DAFF}"/>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3962400" cy="3444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5180013" y="0"/>
            <a:ext cx="3962400" cy="344488"/>
          </a:xfrm>
          <a:prstGeom prst="rect">
            <a:avLst/>
          </a:prstGeom>
        </p:spPr>
        <p:txBody>
          <a:bodyPr vert="horz" lIns="91440" tIns="45720" rIns="91440" bIns="45720" rtlCol="0"/>
          <a:lstStyle>
            <a:lvl1pPr algn="r">
              <a:defRPr sz="1200"/>
            </a:lvl1pPr>
          </a:lstStyle>
          <a:p>
            <a:fld id="{12A982BB-6B01-BB4A-9BC2-92B4B5A8FC5E}" type="datetimeFigureOut">
              <a:rPr lang="it-IT" smtClean="0"/>
              <a:t>26/08/20</a:t>
            </a:fld>
            <a:endParaRPr lang="it-IT"/>
          </a:p>
        </p:txBody>
      </p:sp>
      <p:sp>
        <p:nvSpPr>
          <p:cNvPr id="4" name="Segnaposto immagine diapositiva 3"/>
          <p:cNvSpPr>
            <a:spLocks noGrp="1" noRot="1" noChangeAspect="1"/>
          </p:cNvSpPr>
          <p:nvPr>
            <p:ph type="sldImg" idx="2"/>
          </p:nvPr>
        </p:nvSpPr>
        <p:spPr>
          <a:xfrm>
            <a:off x="3028950" y="857250"/>
            <a:ext cx="3086100" cy="2314575"/>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914400" y="3300413"/>
            <a:ext cx="7315200" cy="2700337"/>
          </a:xfrm>
          <a:prstGeom prst="rect">
            <a:avLst/>
          </a:prstGeom>
        </p:spPr>
        <p:txBody>
          <a:bodyPr vert="horz" lIns="91440" tIns="45720" rIns="91440" bIns="45720" rtlCol="0"/>
          <a:lstStyle/>
          <a:p>
            <a:pPr lvl="0"/>
            <a:r>
              <a:rPr lang="it-IT" smtClean="0"/>
              <a:t>Fare clic per modificare gli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it-IT"/>
          </a:p>
        </p:txBody>
      </p:sp>
      <p:sp>
        <p:nvSpPr>
          <p:cNvPr id="6" name="Segnaposto piè di pagina 5"/>
          <p:cNvSpPr>
            <a:spLocks noGrp="1"/>
          </p:cNvSpPr>
          <p:nvPr>
            <p:ph type="ftr" sz="quarter" idx="4"/>
          </p:nvPr>
        </p:nvSpPr>
        <p:spPr>
          <a:xfrm>
            <a:off x="0" y="6513513"/>
            <a:ext cx="3962400" cy="3444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5180013" y="6513513"/>
            <a:ext cx="3962400" cy="344487"/>
          </a:xfrm>
          <a:prstGeom prst="rect">
            <a:avLst/>
          </a:prstGeom>
        </p:spPr>
        <p:txBody>
          <a:bodyPr vert="horz" lIns="91440" tIns="45720" rIns="91440" bIns="45720" rtlCol="0" anchor="b"/>
          <a:lstStyle>
            <a:lvl1pPr algn="r">
              <a:defRPr sz="1200"/>
            </a:lvl1pPr>
          </a:lstStyle>
          <a:p>
            <a:fld id="{D5349701-2A20-B54A-A1AA-E9CFC8E108F1}" type="slidenum">
              <a:rPr lang="it-IT" smtClean="0"/>
              <a:t>‹n.›</a:t>
            </a:fld>
            <a:endParaRPr lang="it-IT"/>
          </a:p>
        </p:txBody>
      </p:sp>
    </p:spTree>
    <p:extLst>
      <p:ext uri="{BB962C8B-B14F-4D97-AF65-F5344CB8AC3E}">
        <p14:creationId xmlns:p14="http://schemas.microsoft.com/office/powerpoint/2010/main" val="6843505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Diapositiva titolo">
    <p:spTree>
      <p:nvGrpSpPr>
        <p:cNvPr id="1" name=""/>
        <p:cNvGrpSpPr/>
        <p:nvPr/>
      </p:nvGrpSpPr>
      <p:grpSpPr>
        <a:xfrm>
          <a:off x="0" y="0"/>
          <a:ext cx="0" cy="0"/>
          <a:chOff x="0" y="0"/>
          <a:chExt cx="0" cy="0"/>
        </a:xfrm>
      </p:grpSpPr>
      <p:sp>
        <p:nvSpPr>
          <p:cNvPr id="2" name="Holder 2"/>
          <p:cNvSpPr>
            <a:spLocks noGrp="1"/>
          </p:cNvSpPr>
          <p:nvPr>
            <p:ph type="ctrTitle"/>
          </p:nvPr>
        </p:nvSpPr>
        <p:spPr>
          <a:xfrm>
            <a:off x="685800" y="2125980"/>
            <a:ext cx="7772400" cy="1440180"/>
          </a:xfrm>
          <a:prstGeom prst="rect">
            <a:avLst/>
          </a:prstGeom>
        </p:spPr>
        <p:txBody>
          <a:bodyPr wrap="square" lIns="0" tIns="0" rIns="0" bIns="0">
            <a:spAutoFit/>
          </a:bodyPr>
          <a:lstStyle>
            <a:lvl1pPr>
              <a:defRPr/>
            </a:lvl1pPr>
          </a:lstStyle>
          <a:p>
            <a:r>
              <a:rPr lang="it-IT"/>
              <a:t>Fare clic per modificare lo stile del titolo dello schema</a:t>
            </a:r>
            <a:endParaRPr/>
          </a:p>
        </p:txBody>
      </p:sp>
      <p:sp>
        <p:nvSpPr>
          <p:cNvPr id="3" name="Holder 3"/>
          <p:cNvSpPr>
            <a:spLocks noGrp="1"/>
          </p:cNvSpPr>
          <p:nvPr>
            <p:ph type="subTitle" idx="4"/>
          </p:nvPr>
        </p:nvSpPr>
        <p:spPr>
          <a:xfrm>
            <a:off x="1371600" y="3840480"/>
            <a:ext cx="6400800" cy="1714500"/>
          </a:xfrm>
          <a:prstGeom prst="rect">
            <a:avLst/>
          </a:prstGeom>
        </p:spPr>
        <p:txBody>
          <a:bodyPr wrap="square" lIns="0" tIns="0" rIns="0" bIns="0">
            <a:spAutoFit/>
          </a:bodyPr>
          <a:lstStyle>
            <a:lvl1pPr>
              <a:defRPr/>
            </a:lvl1pPr>
          </a:lstStyle>
          <a:p>
            <a:r>
              <a:rPr lang="it-IT"/>
              <a:t>Fare clic per modificare lo stile del sottotitolo dello schema</a:t>
            </a:r>
            <a:endParaRPr/>
          </a:p>
        </p:txBody>
      </p:sp>
      <p:sp>
        <p:nvSpPr>
          <p:cNvPr id="4" name="Holder 4"/>
          <p:cNvSpPr>
            <a:spLocks noGrp="1"/>
          </p:cNvSpPr>
          <p:nvPr>
            <p:ph type="ftr" sz="quarter" idx="5"/>
          </p:nvPr>
        </p:nvSpPr>
        <p:spPr/>
        <p:txBody>
          <a:bodyPr lIns="0" tIns="0" rIns="0" bIns="0"/>
          <a:lstStyle>
            <a:lvl1pPr>
              <a:defRPr sz="1000" b="1" i="0">
                <a:solidFill>
                  <a:srgbClr val="003E6D"/>
                </a:solidFill>
                <a:latin typeface="Arial"/>
                <a:cs typeface="Arial"/>
              </a:defRPr>
            </a:lvl1pPr>
          </a:lstStyle>
          <a:p>
            <a:pPr marL="12700">
              <a:lnSpc>
                <a:spcPct val="100000"/>
              </a:lnSpc>
            </a:pPr>
            <a:r>
              <a:rPr spc="-5" dirty="0"/>
              <a:t>Dipartimento di Elettronica, Informazione e</a:t>
            </a:r>
            <a:r>
              <a:rPr spc="40" dirty="0"/>
              <a:t> </a:t>
            </a:r>
            <a:r>
              <a:rPr spc="-5" dirty="0"/>
              <a:t>Bioingegneria</a:t>
            </a: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8/26/20</a:t>
            </a:fld>
            <a:endParaRPr lang="en-US" dirty="0"/>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a:t>
            </a:fld>
            <a:endParaRPr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550" b="0" i="1">
                <a:solidFill>
                  <a:schemeClr val="tx1"/>
                </a:solidFill>
                <a:latin typeface="Times New Roman"/>
                <a:cs typeface="Times New Roman"/>
              </a:defRPr>
            </a:lvl1pPr>
          </a:lstStyle>
          <a:p>
            <a:r>
              <a:rPr lang="it-IT"/>
              <a:t>Fare clic per modificare lo stile del titolo dello schema</a:t>
            </a:r>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pPr lvl="0"/>
            <a:r>
              <a:rPr lang="it-IT"/>
              <a:t>Fare clic per modificare gli stili del testo dello schema</a:t>
            </a:r>
          </a:p>
        </p:txBody>
      </p:sp>
      <p:sp>
        <p:nvSpPr>
          <p:cNvPr id="4" name="Holder 4"/>
          <p:cNvSpPr>
            <a:spLocks noGrp="1"/>
          </p:cNvSpPr>
          <p:nvPr>
            <p:ph type="ftr" sz="quarter" idx="5"/>
          </p:nvPr>
        </p:nvSpPr>
        <p:spPr/>
        <p:txBody>
          <a:bodyPr lIns="0" tIns="0" rIns="0" bIns="0"/>
          <a:lstStyle>
            <a:lvl1pPr>
              <a:defRPr sz="1000" b="1" i="0">
                <a:solidFill>
                  <a:srgbClr val="003E6D"/>
                </a:solidFill>
                <a:latin typeface="Arial"/>
                <a:cs typeface="Arial"/>
              </a:defRPr>
            </a:lvl1pPr>
          </a:lstStyle>
          <a:p>
            <a:pPr marL="12700">
              <a:lnSpc>
                <a:spcPct val="100000"/>
              </a:lnSpc>
            </a:pPr>
            <a:r>
              <a:rPr spc="-5" dirty="0"/>
              <a:t>Dipartimento di Elettronica, Informazione e</a:t>
            </a:r>
            <a:r>
              <a:rPr spc="40" dirty="0"/>
              <a:t> </a:t>
            </a:r>
            <a:r>
              <a:rPr spc="-5" dirty="0"/>
              <a:t>Bioingegneria</a:t>
            </a: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8/26/20</a:t>
            </a:fld>
            <a:endParaRPr lang="en-US" dirty="0"/>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a:t>
            </a:fld>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Due contenuti">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550" b="0" i="1">
                <a:solidFill>
                  <a:schemeClr val="tx1"/>
                </a:solidFill>
                <a:latin typeface="Times New Roman"/>
                <a:cs typeface="Times New Roman"/>
              </a:defRPr>
            </a:lvl1pPr>
          </a:lstStyle>
          <a:p>
            <a:r>
              <a:rPr lang="it-IT"/>
              <a:t>Fare clic per modificare lo stile del titolo dello schema</a:t>
            </a:r>
            <a:endParaRPr/>
          </a:p>
        </p:txBody>
      </p:sp>
      <p:sp>
        <p:nvSpPr>
          <p:cNvPr id="3" name="Holder 3"/>
          <p:cNvSpPr>
            <a:spLocks noGrp="1"/>
          </p:cNvSpPr>
          <p:nvPr>
            <p:ph sz="half" idx="2"/>
          </p:nvPr>
        </p:nvSpPr>
        <p:spPr>
          <a:xfrm>
            <a:off x="457200" y="1577340"/>
            <a:ext cx="3977640" cy="4526280"/>
          </a:xfrm>
          <a:prstGeom prst="rect">
            <a:avLst/>
          </a:prstGeom>
        </p:spPr>
        <p:txBody>
          <a:bodyPr wrap="square" lIns="0" tIns="0" rIns="0" bIns="0">
            <a:spAutoFit/>
          </a:bodyPr>
          <a:lstStyle>
            <a:lvl1pPr>
              <a:defRPr/>
            </a:lvl1pPr>
          </a:lstStyle>
          <a:p>
            <a:pPr lvl="0"/>
            <a:r>
              <a:rPr lang="it-IT"/>
              <a:t>Fare clic per modificare gli stili del testo dello schema</a:t>
            </a:r>
          </a:p>
        </p:txBody>
      </p:sp>
      <p:sp>
        <p:nvSpPr>
          <p:cNvPr id="4" name="Holder 4"/>
          <p:cNvSpPr>
            <a:spLocks noGrp="1"/>
          </p:cNvSpPr>
          <p:nvPr>
            <p:ph sz="half" idx="3"/>
          </p:nvPr>
        </p:nvSpPr>
        <p:spPr>
          <a:xfrm>
            <a:off x="4709160" y="1577340"/>
            <a:ext cx="3977640" cy="4526280"/>
          </a:xfrm>
          <a:prstGeom prst="rect">
            <a:avLst/>
          </a:prstGeom>
        </p:spPr>
        <p:txBody>
          <a:bodyPr wrap="square" lIns="0" tIns="0" rIns="0" bIns="0">
            <a:spAutoFit/>
          </a:bodyPr>
          <a:lstStyle>
            <a:lvl1pPr>
              <a:defRPr/>
            </a:lvl1pPr>
          </a:lstStyle>
          <a:p>
            <a:pPr lvl="0"/>
            <a:r>
              <a:rPr lang="it-IT"/>
              <a:t>Fare clic per modificare gli stili del testo dello schema</a:t>
            </a:r>
          </a:p>
        </p:txBody>
      </p:sp>
      <p:sp>
        <p:nvSpPr>
          <p:cNvPr id="5" name="Holder 5"/>
          <p:cNvSpPr>
            <a:spLocks noGrp="1"/>
          </p:cNvSpPr>
          <p:nvPr>
            <p:ph type="ftr" sz="quarter" idx="5"/>
          </p:nvPr>
        </p:nvSpPr>
        <p:spPr/>
        <p:txBody>
          <a:bodyPr lIns="0" tIns="0" rIns="0" bIns="0"/>
          <a:lstStyle>
            <a:lvl1pPr>
              <a:defRPr sz="1000" b="1" i="0">
                <a:solidFill>
                  <a:srgbClr val="003E6D"/>
                </a:solidFill>
                <a:latin typeface="Arial"/>
                <a:cs typeface="Arial"/>
              </a:defRPr>
            </a:lvl1pPr>
          </a:lstStyle>
          <a:p>
            <a:pPr marL="12700">
              <a:lnSpc>
                <a:spcPct val="100000"/>
              </a:lnSpc>
            </a:pPr>
            <a:r>
              <a:rPr spc="-5" dirty="0"/>
              <a:t>Dipartimento di Elettronica, Informazione e</a:t>
            </a:r>
            <a:r>
              <a:rPr spc="40" dirty="0"/>
              <a:t> </a:t>
            </a:r>
            <a:r>
              <a:rPr spc="-5" dirty="0"/>
              <a:t>Bioingegneria</a:t>
            </a: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8/26/20</a:t>
            </a:fld>
            <a:endParaRPr lang="en-US" dirty="0"/>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a:t>
            </a:fld>
            <a:endParaRP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Solo titolo">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550" b="0" i="1">
                <a:solidFill>
                  <a:schemeClr val="tx1"/>
                </a:solidFill>
                <a:latin typeface="Times New Roman"/>
                <a:cs typeface="Times New Roman"/>
              </a:defRPr>
            </a:lvl1pPr>
          </a:lstStyle>
          <a:p>
            <a:r>
              <a:rPr lang="it-IT"/>
              <a:t>Fare clic per modificare lo stile del titolo dello schema</a:t>
            </a:r>
            <a:endParaRPr/>
          </a:p>
        </p:txBody>
      </p:sp>
      <p:sp>
        <p:nvSpPr>
          <p:cNvPr id="3" name="Holder 3"/>
          <p:cNvSpPr>
            <a:spLocks noGrp="1"/>
          </p:cNvSpPr>
          <p:nvPr>
            <p:ph type="ftr" sz="quarter" idx="5"/>
          </p:nvPr>
        </p:nvSpPr>
        <p:spPr/>
        <p:txBody>
          <a:bodyPr lIns="0" tIns="0" rIns="0" bIns="0"/>
          <a:lstStyle>
            <a:lvl1pPr>
              <a:defRPr sz="1000" b="1" i="0">
                <a:solidFill>
                  <a:srgbClr val="003E6D"/>
                </a:solidFill>
                <a:latin typeface="Arial"/>
                <a:cs typeface="Arial"/>
              </a:defRPr>
            </a:lvl1pPr>
          </a:lstStyle>
          <a:p>
            <a:pPr marL="12700">
              <a:lnSpc>
                <a:spcPct val="100000"/>
              </a:lnSpc>
            </a:pPr>
            <a:r>
              <a:rPr spc="-5" dirty="0"/>
              <a:t>Dipartimento di Elettronica, Informazione e</a:t>
            </a:r>
            <a:r>
              <a:rPr spc="40" dirty="0"/>
              <a:t> </a:t>
            </a:r>
            <a:r>
              <a:rPr spc="-5" dirty="0"/>
              <a:t>Bioingegneria</a:t>
            </a: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8/26/20</a:t>
            </a:fld>
            <a:endParaRPr lang="en-US" dirty="0"/>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a:t>
            </a:fld>
            <a:endParaRPr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Vuota">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defRPr sz="1000" b="1" i="0">
                <a:solidFill>
                  <a:srgbClr val="003E6D"/>
                </a:solidFill>
                <a:latin typeface="Arial"/>
                <a:cs typeface="Arial"/>
              </a:defRPr>
            </a:lvl1pPr>
          </a:lstStyle>
          <a:p>
            <a:pPr marL="12700">
              <a:lnSpc>
                <a:spcPct val="100000"/>
              </a:lnSpc>
            </a:pPr>
            <a:r>
              <a:rPr spc="-5" dirty="0"/>
              <a:t>Dipartimento di Elettronica, Informazione e</a:t>
            </a:r>
            <a:r>
              <a:rPr spc="40" dirty="0"/>
              <a:t> </a:t>
            </a:r>
            <a:r>
              <a:rPr spc="-5" dirty="0"/>
              <a:t>Bioingegneria</a:t>
            </a: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8/26/20</a:t>
            </a:fld>
            <a:endParaRPr lang="en-US" dirty="0"/>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a:t>
            </a:fld>
            <a:endParaRPr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theme" Target="../theme/theme1.xml"/><Relationship Id="rId7" Type="http://schemas.openxmlformats.org/officeDocument/2006/relationships/image" Target="../media/image1.png"/><Relationship Id="rId8" Type="http://schemas.openxmlformats.org/officeDocument/2006/relationships/image" Target="../media/image2.png"/><Relationship Id="rId9" Type="http://schemas.openxmlformats.org/officeDocument/2006/relationships/image" Target="../media/image3.jpg"/><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9144000" cy="859536"/>
          </a:xfrm>
          <a:prstGeom prst="rect">
            <a:avLst/>
          </a:prstGeom>
          <a:blipFill>
            <a:blip r:embed="rId7" cstate="print"/>
            <a:stretch>
              <a:fillRect/>
            </a:stretch>
          </a:blipFill>
        </p:spPr>
        <p:txBody>
          <a:bodyPr wrap="square" lIns="0" tIns="0" rIns="0" bIns="0" rtlCol="0"/>
          <a:lstStyle/>
          <a:p>
            <a:endParaRPr dirty="0"/>
          </a:p>
        </p:txBody>
      </p:sp>
      <p:sp>
        <p:nvSpPr>
          <p:cNvPr id="17" name="bg object 17"/>
          <p:cNvSpPr/>
          <p:nvPr/>
        </p:nvSpPr>
        <p:spPr>
          <a:xfrm>
            <a:off x="0" y="6578079"/>
            <a:ext cx="9144000" cy="279917"/>
          </a:xfrm>
          <a:prstGeom prst="rect">
            <a:avLst/>
          </a:prstGeom>
          <a:blipFill>
            <a:blip r:embed="rId8" cstate="print"/>
            <a:stretch>
              <a:fillRect/>
            </a:stretch>
          </a:blipFill>
        </p:spPr>
        <p:txBody>
          <a:bodyPr wrap="square" lIns="0" tIns="0" rIns="0" bIns="0" rtlCol="0"/>
          <a:lstStyle/>
          <a:p>
            <a:endParaRPr dirty="0"/>
          </a:p>
        </p:txBody>
      </p:sp>
      <p:sp>
        <p:nvSpPr>
          <p:cNvPr id="18" name="bg object 18"/>
          <p:cNvSpPr/>
          <p:nvPr/>
        </p:nvSpPr>
        <p:spPr>
          <a:xfrm>
            <a:off x="0" y="6580631"/>
            <a:ext cx="781812" cy="277366"/>
          </a:xfrm>
          <a:prstGeom prst="rect">
            <a:avLst/>
          </a:prstGeom>
          <a:blipFill>
            <a:blip r:embed="rId9" cstate="print"/>
            <a:stretch>
              <a:fillRect/>
            </a:stretch>
          </a:blipFill>
        </p:spPr>
        <p:txBody>
          <a:bodyPr wrap="square" lIns="0" tIns="0" rIns="0" bIns="0" rtlCol="0"/>
          <a:lstStyle/>
          <a:p>
            <a:endParaRPr dirty="0"/>
          </a:p>
        </p:txBody>
      </p:sp>
      <p:sp>
        <p:nvSpPr>
          <p:cNvPr id="2" name="Holder 2"/>
          <p:cNvSpPr>
            <a:spLocks noGrp="1"/>
          </p:cNvSpPr>
          <p:nvPr>
            <p:ph type="title"/>
          </p:nvPr>
        </p:nvSpPr>
        <p:spPr>
          <a:xfrm>
            <a:off x="6190984" y="909982"/>
            <a:ext cx="1400809" cy="438150"/>
          </a:xfrm>
          <a:prstGeom prst="rect">
            <a:avLst/>
          </a:prstGeom>
        </p:spPr>
        <p:txBody>
          <a:bodyPr wrap="square" lIns="0" tIns="0" rIns="0" bIns="0">
            <a:spAutoFit/>
          </a:bodyPr>
          <a:lstStyle>
            <a:lvl1pPr>
              <a:defRPr sz="2550" b="0" i="1">
                <a:solidFill>
                  <a:schemeClr val="tx1"/>
                </a:solidFill>
                <a:latin typeface="Times New Roman"/>
                <a:cs typeface="Times New Roman"/>
              </a:defRPr>
            </a:lvl1pPr>
          </a:lstStyle>
          <a:p>
            <a:endParaRPr/>
          </a:p>
        </p:txBody>
      </p:sp>
      <p:sp>
        <p:nvSpPr>
          <p:cNvPr id="3" name="Holder 3"/>
          <p:cNvSpPr>
            <a:spLocks noGrp="1"/>
          </p:cNvSpPr>
          <p:nvPr>
            <p:ph type="body" idx="1"/>
          </p:nvPr>
        </p:nvSpPr>
        <p:spPr>
          <a:xfrm>
            <a:off x="304800" y="1822704"/>
            <a:ext cx="8534400" cy="1391920"/>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a:xfrm>
            <a:off x="1156512" y="6612832"/>
            <a:ext cx="3487420" cy="167004"/>
          </a:xfrm>
          <a:prstGeom prst="rect">
            <a:avLst/>
          </a:prstGeom>
        </p:spPr>
        <p:txBody>
          <a:bodyPr wrap="square" lIns="0" tIns="0" rIns="0" bIns="0">
            <a:spAutoFit/>
          </a:bodyPr>
          <a:lstStyle>
            <a:lvl1pPr>
              <a:defRPr sz="1000" b="1" i="0">
                <a:solidFill>
                  <a:srgbClr val="003E6D"/>
                </a:solidFill>
                <a:latin typeface="Arial"/>
                <a:cs typeface="Arial"/>
              </a:defRPr>
            </a:lvl1pPr>
          </a:lstStyle>
          <a:p>
            <a:pPr marL="12700">
              <a:lnSpc>
                <a:spcPct val="100000"/>
              </a:lnSpc>
            </a:pPr>
            <a:r>
              <a:rPr spc="-5" dirty="0"/>
              <a:t>Dipartimento di Elettronica, Informazione e</a:t>
            </a:r>
            <a:r>
              <a:rPr spc="40" dirty="0"/>
              <a:t> </a:t>
            </a:r>
            <a:r>
              <a:rPr spc="-5" dirty="0"/>
              <a:t>Bioingegneria</a:t>
            </a:r>
          </a:p>
        </p:txBody>
      </p:sp>
      <p:sp>
        <p:nvSpPr>
          <p:cNvPr id="5" name="Holder 5"/>
          <p:cNvSpPr>
            <a:spLocks noGrp="1"/>
          </p:cNvSpPr>
          <p:nvPr>
            <p:ph type="dt" sz="half" idx="6"/>
          </p:nvPr>
        </p:nvSpPr>
        <p:spPr>
          <a:xfrm>
            <a:off x="457200" y="6377940"/>
            <a:ext cx="210312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8/26/20</a:t>
            </a:fld>
            <a:endParaRPr lang="en-US" dirty="0"/>
          </a:p>
        </p:txBody>
      </p:sp>
      <p:sp>
        <p:nvSpPr>
          <p:cNvPr id="6" name="Holder 6"/>
          <p:cNvSpPr>
            <a:spLocks noGrp="1"/>
          </p:cNvSpPr>
          <p:nvPr>
            <p:ph type="sldNum" sz="quarter" idx="7"/>
          </p:nvPr>
        </p:nvSpPr>
        <p:spPr>
          <a:xfrm>
            <a:off x="6583680" y="6377940"/>
            <a:ext cx="210312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‹n.›</a:t>
            </a:fld>
            <a:endParaRPr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eaLnBrk="1" hangingPunct="1">
        <a:defRPr>
          <a:latin typeface="+mj-lt"/>
          <a:ea typeface="+mj-ea"/>
          <a:cs typeface="+mj-cs"/>
        </a:defRPr>
      </a:lvl1pPr>
    </p:titleStyle>
    <p:bodyStyle>
      <a:lvl1pPr marL="0" eaLnBrk="1" hangingPunct="1">
        <a:defRPr>
          <a:latin typeface="+mn-lt"/>
          <a:ea typeface="+mn-ea"/>
          <a:cs typeface="+mn-cs"/>
        </a:defRPr>
      </a:lvl1pPr>
      <a:lvl2pPr marL="457200" eaLnBrk="1" hangingPunct="1">
        <a:defRPr>
          <a:latin typeface="+mn-lt"/>
          <a:ea typeface="+mn-ea"/>
          <a:cs typeface="+mn-cs"/>
        </a:defRPr>
      </a:lvl2pPr>
      <a:lvl3pPr marL="914400" eaLnBrk="1" hangingPunct="1">
        <a:defRPr>
          <a:latin typeface="+mn-lt"/>
          <a:ea typeface="+mn-ea"/>
          <a:cs typeface="+mn-cs"/>
        </a:defRPr>
      </a:lvl3pPr>
      <a:lvl4pPr marL="1371600" eaLnBrk="1" hangingPunct="1">
        <a:defRPr>
          <a:latin typeface="+mn-lt"/>
          <a:ea typeface="+mn-ea"/>
          <a:cs typeface="+mn-cs"/>
        </a:defRPr>
      </a:lvl4pPr>
      <a:lvl5pPr marL="1828800" eaLnBrk="1" hangingPunct="1">
        <a:defRPr>
          <a:latin typeface="+mn-lt"/>
          <a:ea typeface="+mn-ea"/>
          <a:cs typeface="+mn-cs"/>
        </a:defRPr>
      </a:lvl5pPr>
      <a:lvl6pPr marL="2286000" eaLnBrk="1" hangingPunct="1">
        <a:defRPr>
          <a:latin typeface="+mn-lt"/>
          <a:ea typeface="+mn-ea"/>
          <a:cs typeface="+mn-cs"/>
        </a:defRPr>
      </a:lvl6pPr>
      <a:lvl7pPr marL="2743200" eaLnBrk="1" hangingPunct="1">
        <a:defRPr>
          <a:latin typeface="+mn-lt"/>
          <a:ea typeface="+mn-ea"/>
          <a:cs typeface="+mn-cs"/>
        </a:defRPr>
      </a:lvl7pPr>
      <a:lvl8pPr marL="3200400" eaLnBrk="1" hangingPunct="1">
        <a:defRPr>
          <a:latin typeface="+mn-lt"/>
          <a:ea typeface="+mn-ea"/>
          <a:cs typeface="+mn-cs"/>
        </a:defRPr>
      </a:lvl8pPr>
      <a:lvl9pPr marL="3657600" eaLnBrk="1" hangingPunct="1">
        <a:defRPr>
          <a:latin typeface="+mn-lt"/>
          <a:ea typeface="+mn-ea"/>
          <a:cs typeface="+mn-cs"/>
        </a:defRPr>
      </a:lvl9pPr>
    </p:bodyStyle>
    <p:otherStyle>
      <a:lvl1pPr marL="0" eaLnBrk="1" hangingPunct="1">
        <a:defRPr>
          <a:latin typeface="+mn-lt"/>
          <a:ea typeface="+mn-ea"/>
          <a:cs typeface="+mn-cs"/>
        </a:defRPr>
      </a:lvl1pPr>
      <a:lvl2pPr marL="457200" eaLnBrk="1" hangingPunct="1">
        <a:defRPr>
          <a:latin typeface="+mn-lt"/>
          <a:ea typeface="+mn-ea"/>
          <a:cs typeface="+mn-cs"/>
        </a:defRPr>
      </a:lvl2pPr>
      <a:lvl3pPr marL="914400" eaLnBrk="1" hangingPunct="1">
        <a:defRPr>
          <a:latin typeface="+mn-lt"/>
          <a:ea typeface="+mn-ea"/>
          <a:cs typeface="+mn-cs"/>
        </a:defRPr>
      </a:lvl3pPr>
      <a:lvl4pPr marL="1371600" eaLnBrk="1" hangingPunct="1">
        <a:defRPr>
          <a:latin typeface="+mn-lt"/>
          <a:ea typeface="+mn-ea"/>
          <a:cs typeface="+mn-cs"/>
        </a:defRPr>
      </a:lvl4pPr>
      <a:lvl5pPr marL="1828800" eaLnBrk="1" hangingPunct="1">
        <a:defRPr>
          <a:latin typeface="+mn-lt"/>
          <a:ea typeface="+mn-ea"/>
          <a:cs typeface="+mn-cs"/>
        </a:defRPr>
      </a:lvl5pPr>
      <a:lvl6pPr marL="2286000" eaLnBrk="1" hangingPunct="1">
        <a:defRPr>
          <a:latin typeface="+mn-lt"/>
          <a:ea typeface="+mn-ea"/>
          <a:cs typeface="+mn-cs"/>
        </a:defRPr>
      </a:lvl6pPr>
      <a:lvl7pPr marL="2743200" eaLnBrk="1" hangingPunct="1">
        <a:defRPr>
          <a:latin typeface="+mn-lt"/>
          <a:ea typeface="+mn-ea"/>
          <a:cs typeface="+mn-cs"/>
        </a:defRPr>
      </a:lvl7pPr>
      <a:lvl8pPr marL="3200400" eaLnBrk="1" hangingPunct="1">
        <a:defRPr>
          <a:latin typeface="+mn-lt"/>
          <a:ea typeface="+mn-ea"/>
          <a:cs typeface="+mn-cs"/>
        </a:defRPr>
      </a:lvl8pPr>
      <a:lvl9pPr marL="3657600" eaLnBrk="1" hangingPunct="1">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4.jpg"/><Relationship Id="rId3"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 Id="rId3"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gif"/><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jpeg"/><Relationship Id="rId5" Type="http://schemas.openxmlformats.org/officeDocument/2006/relationships/image" Target="../media/image23.png"/><Relationship Id="rId6" Type="http://schemas.openxmlformats.org/officeDocument/2006/relationships/image" Target="../media/image24.jpeg"/><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 Id="rId3" Type="http://schemas.openxmlformats.org/officeDocument/2006/relationships/image" Target="../media/image25.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4.jpg"/><Relationship Id="rId3" Type="http://schemas.openxmlformats.org/officeDocument/2006/relationships/image" Target="../media/image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 Id="rId3" Type="http://schemas.openxmlformats.org/officeDocument/2006/relationships/image" Target="../media/image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 Id="rId3"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 Id="rId3" Type="http://schemas.openxmlformats.org/officeDocument/2006/relationships/image" Target="../media/image9.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 Id="rId3"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 Id="rId3" Type="http://schemas.openxmlformats.org/officeDocument/2006/relationships/image" Target="../media/image11.JP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 Id="rId3"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9" name="object 2">
            <a:extLst>
              <a:ext uri="{FF2B5EF4-FFF2-40B4-BE49-F238E27FC236}">
                <a16:creationId xmlns:a16="http://schemas.microsoft.com/office/drawing/2014/main" xmlns="" id="{34EC1FB2-A0B6-44FA-B18D-AD182228EC01}"/>
              </a:ext>
            </a:extLst>
          </p:cNvPr>
          <p:cNvGrpSpPr/>
          <p:nvPr/>
        </p:nvGrpSpPr>
        <p:grpSpPr>
          <a:xfrm>
            <a:off x="0" y="0"/>
            <a:ext cx="9144000" cy="6858000"/>
            <a:chOff x="0" y="0"/>
            <a:chExt cx="9144000" cy="6858000"/>
          </a:xfrm>
        </p:grpSpPr>
        <p:sp>
          <p:nvSpPr>
            <p:cNvPr id="10" name="object 3">
              <a:extLst>
                <a:ext uri="{FF2B5EF4-FFF2-40B4-BE49-F238E27FC236}">
                  <a16:creationId xmlns:a16="http://schemas.microsoft.com/office/drawing/2014/main" xmlns="" id="{09BE503B-EA1A-4CCE-978C-60C5F7CB9B63}"/>
                </a:ext>
              </a:extLst>
            </p:cNvPr>
            <p:cNvSpPr/>
            <p:nvPr/>
          </p:nvSpPr>
          <p:spPr>
            <a:xfrm>
              <a:off x="0" y="0"/>
              <a:ext cx="9144000" cy="4149852"/>
            </a:xfrm>
            <a:prstGeom prst="rect">
              <a:avLst/>
            </a:prstGeom>
            <a:blipFill>
              <a:blip r:embed="rId2" cstate="print"/>
              <a:stretch>
                <a:fillRect/>
              </a:stretch>
            </a:blipFill>
          </p:spPr>
          <p:txBody>
            <a:bodyPr wrap="square" lIns="0" tIns="0" rIns="0" bIns="0" rtlCol="0"/>
            <a:lstStyle/>
            <a:p>
              <a:endParaRPr/>
            </a:p>
          </p:txBody>
        </p:sp>
        <p:sp>
          <p:nvSpPr>
            <p:cNvPr id="11" name="object 4">
              <a:extLst>
                <a:ext uri="{FF2B5EF4-FFF2-40B4-BE49-F238E27FC236}">
                  <a16:creationId xmlns:a16="http://schemas.microsoft.com/office/drawing/2014/main" xmlns="" id="{1A7EBF94-76CD-4D34-A57F-754CB03A1B2E}"/>
                </a:ext>
              </a:extLst>
            </p:cNvPr>
            <p:cNvSpPr/>
            <p:nvPr/>
          </p:nvSpPr>
          <p:spPr>
            <a:xfrm>
              <a:off x="3514344" y="1996439"/>
              <a:ext cx="2133600" cy="1572767"/>
            </a:xfrm>
            <a:prstGeom prst="rect">
              <a:avLst/>
            </a:prstGeom>
            <a:blipFill>
              <a:blip r:embed="rId3" cstate="print"/>
              <a:stretch>
                <a:fillRect/>
              </a:stretch>
            </a:blipFill>
          </p:spPr>
          <p:txBody>
            <a:bodyPr wrap="square" lIns="0" tIns="0" rIns="0" bIns="0" rtlCol="0"/>
            <a:lstStyle/>
            <a:p>
              <a:endParaRPr/>
            </a:p>
          </p:txBody>
        </p:sp>
        <p:sp>
          <p:nvSpPr>
            <p:cNvPr id="12" name="object 5">
              <a:extLst>
                <a:ext uri="{FF2B5EF4-FFF2-40B4-BE49-F238E27FC236}">
                  <a16:creationId xmlns:a16="http://schemas.microsoft.com/office/drawing/2014/main" xmlns="" id="{0B1ED0F8-0E1E-42CD-BBD3-EC61C95B281B}"/>
                </a:ext>
              </a:extLst>
            </p:cNvPr>
            <p:cNvSpPr/>
            <p:nvPr/>
          </p:nvSpPr>
          <p:spPr>
            <a:xfrm>
              <a:off x="0" y="3831335"/>
              <a:ext cx="9144000" cy="3027045"/>
            </a:xfrm>
            <a:custGeom>
              <a:avLst/>
              <a:gdLst/>
              <a:ahLst/>
              <a:cxnLst/>
              <a:rect l="l" t="t" r="r" b="b"/>
              <a:pathLst>
                <a:path w="9144000" h="3027045">
                  <a:moveTo>
                    <a:pt x="9143999" y="0"/>
                  </a:moveTo>
                  <a:lnTo>
                    <a:pt x="0" y="0"/>
                  </a:lnTo>
                  <a:lnTo>
                    <a:pt x="0" y="3026661"/>
                  </a:lnTo>
                  <a:lnTo>
                    <a:pt x="9143999" y="3026661"/>
                  </a:lnTo>
                  <a:lnTo>
                    <a:pt x="9143999" y="0"/>
                  </a:lnTo>
                  <a:close/>
                </a:path>
              </a:pathLst>
            </a:custGeom>
            <a:solidFill>
              <a:srgbClr val="718FA4"/>
            </a:solidFill>
          </p:spPr>
          <p:txBody>
            <a:bodyPr wrap="square" lIns="0" tIns="0" rIns="0" bIns="0" rtlCol="0"/>
            <a:lstStyle/>
            <a:p>
              <a:endParaRPr/>
            </a:p>
          </p:txBody>
        </p:sp>
        <p:sp>
          <p:nvSpPr>
            <p:cNvPr id="13" name="object 6">
              <a:extLst>
                <a:ext uri="{FF2B5EF4-FFF2-40B4-BE49-F238E27FC236}">
                  <a16:creationId xmlns:a16="http://schemas.microsoft.com/office/drawing/2014/main" xmlns="" id="{7FB2160E-CA76-4D3A-93D8-58D0992B14A0}"/>
                </a:ext>
              </a:extLst>
            </p:cNvPr>
            <p:cNvSpPr/>
            <p:nvPr/>
          </p:nvSpPr>
          <p:spPr>
            <a:xfrm>
              <a:off x="48767" y="3816096"/>
              <a:ext cx="9036050" cy="180340"/>
            </a:xfrm>
            <a:custGeom>
              <a:avLst/>
              <a:gdLst/>
              <a:ahLst/>
              <a:cxnLst/>
              <a:rect l="l" t="t" r="r" b="b"/>
              <a:pathLst>
                <a:path w="9036050" h="180339">
                  <a:moveTo>
                    <a:pt x="0" y="0"/>
                  </a:moveTo>
                  <a:lnTo>
                    <a:pt x="1" y="179958"/>
                  </a:lnTo>
                </a:path>
                <a:path w="9036050" h="180339">
                  <a:moveTo>
                    <a:pt x="74676" y="0"/>
                  </a:moveTo>
                  <a:lnTo>
                    <a:pt x="74677" y="179958"/>
                  </a:lnTo>
                </a:path>
                <a:path w="9036050" h="180339">
                  <a:moveTo>
                    <a:pt x="150876" y="0"/>
                  </a:moveTo>
                  <a:lnTo>
                    <a:pt x="150876" y="179958"/>
                  </a:lnTo>
                </a:path>
                <a:path w="9036050" h="180339">
                  <a:moveTo>
                    <a:pt x="227076" y="0"/>
                  </a:moveTo>
                  <a:lnTo>
                    <a:pt x="227076" y="179958"/>
                  </a:lnTo>
                </a:path>
                <a:path w="9036050" h="180339">
                  <a:moveTo>
                    <a:pt x="303276" y="0"/>
                  </a:moveTo>
                  <a:lnTo>
                    <a:pt x="303276" y="179958"/>
                  </a:lnTo>
                </a:path>
                <a:path w="9036050" h="180339">
                  <a:moveTo>
                    <a:pt x="379476" y="0"/>
                  </a:moveTo>
                  <a:lnTo>
                    <a:pt x="379476" y="179958"/>
                  </a:lnTo>
                </a:path>
                <a:path w="9036050" h="180339">
                  <a:moveTo>
                    <a:pt x="454152" y="0"/>
                  </a:moveTo>
                  <a:lnTo>
                    <a:pt x="454152" y="179958"/>
                  </a:lnTo>
                </a:path>
                <a:path w="9036050" h="180339">
                  <a:moveTo>
                    <a:pt x="530352" y="0"/>
                  </a:moveTo>
                  <a:lnTo>
                    <a:pt x="530352" y="179958"/>
                  </a:lnTo>
                </a:path>
                <a:path w="9036050" h="180339">
                  <a:moveTo>
                    <a:pt x="606552" y="0"/>
                  </a:moveTo>
                  <a:lnTo>
                    <a:pt x="606552" y="179958"/>
                  </a:lnTo>
                </a:path>
                <a:path w="9036050" h="180339">
                  <a:moveTo>
                    <a:pt x="682752" y="0"/>
                  </a:moveTo>
                  <a:lnTo>
                    <a:pt x="682752" y="179958"/>
                  </a:lnTo>
                </a:path>
                <a:path w="9036050" h="180339">
                  <a:moveTo>
                    <a:pt x="758952" y="0"/>
                  </a:moveTo>
                  <a:lnTo>
                    <a:pt x="758952" y="179958"/>
                  </a:lnTo>
                </a:path>
                <a:path w="9036050" h="180339">
                  <a:moveTo>
                    <a:pt x="835151" y="0"/>
                  </a:moveTo>
                  <a:lnTo>
                    <a:pt x="835151" y="179958"/>
                  </a:lnTo>
                </a:path>
                <a:path w="9036050" h="180339">
                  <a:moveTo>
                    <a:pt x="909828" y="0"/>
                  </a:moveTo>
                  <a:lnTo>
                    <a:pt x="909828" y="179958"/>
                  </a:lnTo>
                </a:path>
                <a:path w="9036050" h="180339">
                  <a:moveTo>
                    <a:pt x="986028" y="0"/>
                  </a:moveTo>
                  <a:lnTo>
                    <a:pt x="986028" y="179958"/>
                  </a:lnTo>
                </a:path>
                <a:path w="9036050" h="180339">
                  <a:moveTo>
                    <a:pt x="1062228" y="0"/>
                  </a:moveTo>
                  <a:lnTo>
                    <a:pt x="1062228" y="179958"/>
                  </a:lnTo>
                </a:path>
                <a:path w="9036050" h="180339">
                  <a:moveTo>
                    <a:pt x="1138428" y="0"/>
                  </a:moveTo>
                  <a:lnTo>
                    <a:pt x="1138428" y="179958"/>
                  </a:lnTo>
                </a:path>
                <a:path w="9036050" h="180339">
                  <a:moveTo>
                    <a:pt x="1214628" y="0"/>
                  </a:moveTo>
                  <a:lnTo>
                    <a:pt x="1214628" y="179958"/>
                  </a:lnTo>
                </a:path>
                <a:path w="9036050" h="180339">
                  <a:moveTo>
                    <a:pt x="1290828" y="0"/>
                  </a:moveTo>
                  <a:lnTo>
                    <a:pt x="1290828" y="179958"/>
                  </a:lnTo>
                </a:path>
                <a:path w="9036050" h="180339">
                  <a:moveTo>
                    <a:pt x="1365504" y="0"/>
                  </a:moveTo>
                  <a:lnTo>
                    <a:pt x="1365504" y="179958"/>
                  </a:lnTo>
                </a:path>
                <a:path w="9036050" h="180339">
                  <a:moveTo>
                    <a:pt x="1441704" y="0"/>
                  </a:moveTo>
                  <a:lnTo>
                    <a:pt x="1441704" y="179958"/>
                  </a:lnTo>
                </a:path>
                <a:path w="9036050" h="180339">
                  <a:moveTo>
                    <a:pt x="1517904" y="0"/>
                  </a:moveTo>
                  <a:lnTo>
                    <a:pt x="1517904" y="179958"/>
                  </a:lnTo>
                </a:path>
                <a:path w="9036050" h="180339">
                  <a:moveTo>
                    <a:pt x="1594104" y="0"/>
                  </a:moveTo>
                  <a:lnTo>
                    <a:pt x="1594104" y="179958"/>
                  </a:lnTo>
                </a:path>
                <a:path w="9036050" h="180339">
                  <a:moveTo>
                    <a:pt x="1670304" y="0"/>
                  </a:moveTo>
                  <a:lnTo>
                    <a:pt x="1670304" y="179958"/>
                  </a:lnTo>
                </a:path>
                <a:path w="9036050" h="180339">
                  <a:moveTo>
                    <a:pt x="1746504" y="0"/>
                  </a:moveTo>
                  <a:lnTo>
                    <a:pt x="1746504" y="179958"/>
                  </a:lnTo>
                </a:path>
                <a:path w="9036050" h="180339">
                  <a:moveTo>
                    <a:pt x="1821180" y="0"/>
                  </a:moveTo>
                  <a:lnTo>
                    <a:pt x="1821180" y="179958"/>
                  </a:lnTo>
                </a:path>
                <a:path w="9036050" h="180339">
                  <a:moveTo>
                    <a:pt x="1897380" y="0"/>
                  </a:moveTo>
                  <a:lnTo>
                    <a:pt x="1897380" y="179958"/>
                  </a:lnTo>
                </a:path>
                <a:path w="9036050" h="180339">
                  <a:moveTo>
                    <a:pt x="1973580" y="0"/>
                  </a:moveTo>
                  <a:lnTo>
                    <a:pt x="1973580" y="179958"/>
                  </a:lnTo>
                </a:path>
                <a:path w="9036050" h="180339">
                  <a:moveTo>
                    <a:pt x="2049780" y="0"/>
                  </a:moveTo>
                  <a:lnTo>
                    <a:pt x="2049780" y="179958"/>
                  </a:lnTo>
                </a:path>
                <a:path w="9036050" h="180339">
                  <a:moveTo>
                    <a:pt x="2125980" y="0"/>
                  </a:moveTo>
                  <a:lnTo>
                    <a:pt x="2125980" y="179958"/>
                  </a:lnTo>
                </a:path>
                <a:path w="9036050" h="180339">
                  <a:moveTo>
                    <a:pt x="2202180" y="0"/>
                  </a:moveTo>
                  <a:lnTo>
                    <a:pt x="2202180" y="179958"/>
                  </a:lnTo>
                </a:path>
                <a:path w="9036050" h="180339">
                  <a:moveTo>
                    <a:pt x="2276856" y="0"/>
                  </a:moveTo>
                  <a:lnTo>
                    <a:pt x="2276856" y="179958"/>
                  </a:lnTo>
                </a:path>
                <a:path w="9036050" h="180339">
                  <a:moveTo>
                    <a:pt x="2353056" y="0"/>
                  </a:moveTo>
                  <a:lnTo>
                    <a:pt x="2353056" y="179958"/>
                  </a:lnTo>
                </a:path>
                <a:path w="9036050" h="180339">
                  <a:moveTo>
                    <a:pt x="2429256" y="0"/>
                  </a:moveTo>
                  <a:lnTo>
                    <a:pt x="2429256" y="179958"/>
                  </a:lnTo>
                </a:path>
                <a:path w="9036050" h="180339">
                  <a:moveTo>
                    <a:pt x="2505456" y="0"/>
                  </a:moveTo>
                  <a:lnTo>
                    <a:pt x="2505456" y="179958"/>
                  </a:lnTo>
                </a:path>
                <a:path w="9036050" h="180339">
                  <a:moveTo>
                    <a:pt x="2581656" y="0"/>
                  </a:moveTo>
                  <a:lnTo>
                    <a:pt x="2581656" y="179958"/>
                  </a:lnTo>
                </a:path>
                <a:path w="9036050" h="180339">
                  <a:moveTo>
                    <a:pt x="2656332" y="0"/>
                  </a:moveTo>
                  <a:lnTo>
                    <a:pt x="2656332" y="179958"/>
                  </a:lnTo>
                </a:path>
                <a:path w="9036050" h="180339">
                  <a:moveTo>
                    <a:pt x="2732532" y="0"/>
                  </a:moveTo>
                  <a:lnTo>
                    <a:pt x="2732532" y="179958"/>
                  </a:lnTo>
                </a:path>
                <a:path w="9036050" h="180339">
                  <a:moveTo>
                    <a:pt x="2808732" y="0"/>
                  </a:moveTo>
                  <a:lnTo>
                    <a:pt x="2808732" y="179958"/>
                  </a:lnTo>
                </a:path>
                <a:path w="9036050" h="180339">
                  <a:moveTo>
                    <a:pt x="2884932" y="0"/>
                  </a:moveTo>
                  <a:lnTo>
                    <a:pt x="2884932" y="179958"/>
                  </a:lnTo>
                </a:path>
                <a:path w="9036050" h="180339">
                  <a:moveTo>
                    <a:pt x="2961132" y="0"/>
                  </a:moveTo>
                  <a:lnTo>
                    <a:pt x="2961132" y="179958"/>
                  </a:lnTo>
                </a:path>
                <a:path w="9036050" h="180339">
                  <a:moveTo>
                    <a:pt x="3037332" y="0"/>
                  </a:moveTo>
                  <a:lnTo>
                    <a:pt x="3037332" y="179958"/>
                  </a:lnTo>
                </a:path>
                <a:path w="9036050" h="180339">
                  <a:moveTo>
                    <a:pt x="3112008" y="0"/>
                  </a:moveTo>
                  <a:lnTo>
                    <a:pt x="3112008" y="179958"/>
                  </a:lnTo>
                </a:path>
                <a:path w="9036050" h="180339">
                  <a:moveTo>
                    <a:pt x="3188208" y="0"/>
                  </a:moveTo>
                  <a:lnTo>
                    <a:pt x="3188208" y="179958"/>
                  </a:lnTo>
                </a:path>
                <a:path w="9036050" h="180339">
                  <a:moveTo>
                    <a:pt x="3264408" y="0"/>
                  </a:moveTo>
                  <a:lnTo>
                    <a:pt x="3264408" y="179958"/>
                  </a:lnTo>
                </a:path>
                <a:path w="9036050" h="180339">
                  <a:moveTo>
                    <a:pt x="3340608" y="0"/>
                  </a:moveTo>
                  <a:lnTo>
                    <a:pt x="3340608" y="179958"/>
                  </a:lnTo>
                </a:path>
                <a:path w="9036050" h="180339">
                  <a:moveTo>
                    <a:pt x="3416808" y="0"/>
                  </a:moveTo>
                  <a:lnTo>
                    <a:pt x="3416808" y="179958"/>
                  </a:lnTo>
                </a:path>
                <a:path w="9036050" h="180339">
                  <a:moveTo>
                    <a:pt x="3493008" y="0"/>
                  </a:moveTo>
                  <a:lnTo>
                    <a:pt x="3493008" y="179958"/>
                  </a:lnTo>
                </a:path>
                <a:path w="9036050" h="180339">
                  <a:moveTo>
                    <a:pt x="3567684" y="0"/>
                  </a:moveTo>
                  <a:lnTo>
                    <a:pt x="3567684" y="179958"/>
                  </a:lnTo>
                </a:path>
                <a:path w="9036050" h="180339">
                  <a:moveTo>
                    <a:pt x="3643884" y="0"/>
                  </a:moveTo>
                  <a:lnTo>
                    <a:pt x="3643884" y="179958"/>
                  </a:lnTo>
                </a:path>
                <a:path w="9036050" h="180339">
                  <a:moveTo>
                    <a:pt x="3720084" y="0"/>
                  </a:moveTo>
                  <a:lnTo>
                    <a:pt x="3720084" y="179958"/>
                  </a:lnTo>
                </a:path>
                <a:path w="9036050" h="180339">
                  <a:moveTo>
                    <a:pt x="3796284" y="0"/>
                  </a:moveTo>
                  <a:lnTo>
                    <a:pt x="3796284" y="179958"/>
                  </a:lnTo>
                </a:path>
                <a:path w="9036050" h="180339">
                  <a:moveTo>
                    <a:pt x="3872484" y="0"/>
                  </a:moveTo>
                  <a:lnTo>
                    <a:pt x="3872484" y="179958"/>
                  </a:lnTo>
                </a:path>
                <a:path w="9036050" h="180339">
                  <a:moveTo>
                    <a:pt x="3948684" y="0"/>
                  </a:moveTo>
                  <a:lnTo>
                    <a:pt x="3948684" y="179958"/>
                  </a:lnTo>
                </a:path>
                <a:path w="9036050" h="180339">
                  <a:moveTo>
                    <a:pt x="4023360" y="0"/>
                  </a:moveTo>
                  <a:lnTo>
                    <a:pt x="4023360" y="179958"/>
                  </a:lnTo>
                </a:path>
                <a:path w="9036050" h="180339">
                  <a:moveTo>
                    <a:pt x="4099560" y="0"/>
                  </a:moveTo>
                  <a:lnTo>
                    <a:pt x="4099560" y="179958"/>
                  </a:lnTo>
                </a:path>
                <a:path w="9036050" h="180339">
                  <a:moveTo>
                    <a:pt x="4175760" y="0"/>
                  </a:moveTo>
                  <a:lnTo>
                    <a:pt x="4175760" y="179958"/>
                  </a:lnTo>
                </a:path>
                <a:path w="9036050" h="180339">
                  <a:moveTo>
                    <a:pt x="4251960" y="0"/>
                  </a:moveTo>
                  <a:lnTo>
                    <a:pt x="4251960" y="179958"/>
                  </a:lnTo>
                </a:path>
                <a:path w="9036050" h="180339">
                  <a:moveTo>
                    <a:pt x="4328160" y="0"/>
                  </a:moveTo>
                  <a:lnTo>
                    <a:pt x="4328160" y="179958"/>
                  </a:lnTo>
                </a:path>
                <a:path w="9036050" h="180339">
                  <a:moveTo>
                    <a:pt x="4404360" y="0"/>
                  </a:moveTo>
                  <a:lnTo>
                    <a:pt x="4404360" y="179958"/>
                  </a:lnTo>
                </a:path>
                <a:path w="9036050" h="180339">
                  <a:moveTo>
                    <a:pt x="4479036" y="0"/>
                  </a:moveTo>
                  <a:lnTo>
                    <a:pt x="4479036" y="179958"/>
                  </a:lnTo>
                </a:path>
                <a:path w="9036050" h="180339">
                  <a:moveTo>
                    <a:pt x="4555236" y="0"/>
                  </a:moveTo>
                  <a:lnTo>
                    <a:pt x="4555236" y="179958"/>
                  </a:lnTo>
                </a:path>
                <a:path w="9036050" h="180339">
                  <a:moveTo>
                    <a:pt x="4631436" y="0"/>
                  </a:moveTo>
                  <a:lnTo>
                    <a:pt x="4631436" y="179958"/>
                  </a:lnTo>
                </a:path>
                <a:path w="9036050" h="180339">
                  <a:moveTo>
                    <a:pt x="4707636" y="0"/>
                  </a:moveTo>
                  <a:lnTo>
                    <a:pt x="4707636" y="179958"/>
                  </a:lnTo>
                </a:path>
                <a:path w="9036050" h="180339">
                  <a:moveTo>
                    <a:pt x="4783836" y="0"/>
                  </a:moveTo>
                  <a:lnTo>
                    <a:pt x="4783836" y="179958"/>
                  </a:lnTo>
                </a:path>
                <a:path w="9036050" h="180339">
                  <a:moveTo>
                    <a:pt x="4860036" y="0"/>
                  </a:moveTo>
                  <a:lnTo>
                    <a:pt x="4860036" y="179958"/>
                  </a:lnTo>
                </a:path>
                <a:path w="9036050" h="180339">
                  <a:moveTo>
                    <a:pt x="4934712" y="0"/>
                  </a:moveTo>
                  <a:lnTo>
                    <a:pt x="4934712" y="179958"/>
                  </a:lnTo>
                </a:path>
                <a:path w="9036050" h="180339">
                  <a:moveTo>
                    <a:pt x="5010912" y="0"/>
                  </a:moveTo>
                  <a:lnTo>
                    <a:pt x="5010912" y="179958"/>
                  </a:lnTo>
                </a:path>
                <a:path w="9036050" h="180339">
                  <a:moveTo>
                    <a:pt x="5087112" y="0"/>
                  </a:moveTo>
                  <a:lnTo>
                    <a:pt x="5087112" y="179958"/>
                  </a:lnTo>
                </a:path>
                <a:path w="9036050" h="180339">
                  <a:moveTo>
                    <a:pt x="5163312" y="0"/>
                  </a:moveTo>
                  <a:lnTo>
                    <a:pt x="5163312" y="179958"/>
                  </a:lnTo>
                </a:path>
                <a:path w="9036050" h="180339">
                  <a:moveTo>
                    <a:pt x="5239512" y="0"/>
                  </a:moveTo>
                  <a:lnTo>
                    <a:pt x="5239512" y="179958"/>
                  </a:lnTo>
                </a:path>
                <a:path w="9036050" h="180339">
                  <a:moveTo>
                    <a:pt x="5314188" y="0"/>
                  </a:moveTo>
                  <a:lnTo>
                    <a:pt x="5314188" y="179958"/>
                  </a:lnTo>
                </a:path>
                <a:path w="9036050" h="180339">
                  <a:moveTo>
                    <a:pt x="5390388" y="0"/>
                  </a:moveTo>
                  <a:lnTo>
                    <a:pt x="5390388" y="179958"/>
                  </a:lnTo>
                </a:path>
                <a:path w="9036050" h="180339">
                  <a:moveTo>
                    <a:pt x="5466588" y="0"/>
                  </a:moveTo>
                  <a:lnTo>
                    <a:pt x="5466588" y="179958"/>
                  </a:lnTo>
                </a:path>
                <a:path w="9036050" h="180339">
                  <a:moveTo>
                    <a:pt x="5542788" y="0"/>
                  </a:moveTo>
                  <a:lnTo>
                    <a:pt x="5542788" y="179958"/>
                  </a:lnTo>
                </a:path>
                <a:path w="9036050" h="180339">
                  <a:moveTo>
                    <a:pt x="5618988" y="0"/>
                  </a:moveTo>
                  <a:lnTo>
                    <a:pt x="5618988" y="179958"/>
                  </a:lnTo>
                </a:path>
                <a:path w="9036050" h="180339">
                  <a:moveTo>
                    <a:pt x="5695188" y="0"/>
                  </a:moveTo>
                  <a:lnTo>
                    <a:pt x="5695188" y="179958"/>
                  </a:lnTo>
                </a:path>
                <a:path w="9036050" h="180339">
                  <a:moveTo>
                    <a:pt x="5769864" y="0"/>
                  </a:moveTo>
                  <a:lnTo>
                    <a:pt x="5769864" y="179958"/>
                  </a:lnTo>
                </a:path>
                <a:path w="9036050" h="180339">
                  <a:moveTo>
                    <a:pt x="5846064" y="0"/>
                  </a:moveTo>
                  <a:lnTo>
                    <a:pt x="5846064" y="179958"/>
                  </a:lnTo>
                </a:path>
                <a:path w="9036050" h="180339">
                  <a:moveTo>
                    <a:pt x="5922264" y="0"/>
                  </a:moveTo>
                  <a:lnTo>
                    <a:pt x="5922264" y="179958"/>
                  </a:lnTo>
                </a:path>
                <a:path w="9036050" h="180339">
                  <a:moveTo>
                    <a:pt x="5998464" y="0"/>
                  </a:moveTo>
                  <a:lnTo>
                    <a:pt x="5998464" y="179958"/>
                  </a:lnTo>
                </a:path>
                <a:path w="9036050" h="180339">
                  <a:moveTo>
                    <a:pt x="6074664" y="0"/>
                  </a:moveTo>
                  <a:lnTo>
                    <a:pt x="6074664" y="179958"/>
                  </a:lnTo>
                </a:path>
                <a:path w="9036050" h="180339">
                  <a:moveTo>
                    <a:pt x="6150864" y="0"/>
                  </a:moveTo>
                  <a:lnTo>
                    <a:pt x="6150864" y="179958"/>
                  </a:lnTo>
                </a:path>
                <a:path w="9036050" h="180339">
                  <a:moveTo>
                    <a:pt x="6225540" y="0"/>
                  </a:moveTo>
                  <a:lnTo>
                    <a:pt x="6225540" y="179958"/>
                  </a:lnTo>
                </a:path>
                <a:path w="9036050" h="180339">
                  <a:moveTo>
                    <a:pt x="6301740" y="0"/>
                  </a:moveTo>
                  <a:lnTo>
                    <a:pt x="6301740" y="179958"/>
                  </a:lnTo>
                </a:path>
                <a:path w="9036050" h="180339">
                  <a:moveTo>
                    <a:pt x="6377940" y="0"/>
                  </a:moveTo>
                  <a:lnTo>
                    <a:pt x="6377940" y="179958"/>
                  </a:lnTo>
                </a:path>
                <a:path w="9036050" h="180339">
                  <a:moveTo>
                    <a:pt x="6454140" y="0"/>
                  </a:moveTo>
                  <a:lnTo>
                    <a:pt x="6454140" y="179958"/>
                  </a:lnTo>
                </a:path>
                <a:path w="9036050" h="180339">
                  <a:moveTo>
                    <a:pt x="6530339" y="0"/>
                  </a:moveTo>
                  <a:lnTo>
                    <a:pt x="6530339" y="179958"/>
                  </a:lnTo>
                </a:path>
                <a:path w="9036050" h="180339">
                  <a:moveTo>
                    <a:pt x="6606539" y="0"/>
                  </a:moveTo>
                  <a:lnTo>
                    <a:pt x="6606539" y="179958"/>
                  </a:lnTo>
                </a:path>
                <a:path w="9036050" h="180339">
                  <a:moveTo>
                    <a:pt x="6681215" y="0"/>
                  </a:moveTo>
                  <a:lnTo>
                    <a:pt x="6681215" y="179958"/>
                  </a:lnTo>
                </a:path>
                <a:path w="9036050" h="180339">
                  <a:moveTo>
                    <a:pt x="6757415" y="0"/>
                  </a:moveTo>
                  <a:lnTo>
                    <a:pt x="6757415" y="179958"/>
                  </a:lnTo>
                </a:path>
                <a:path w="9036050" h="180339">
                  <a:moveTo>
                    <a:pt x="6833615" y="0"/>
                  </a:moveTo>
                  <a:lnTo>
                    <a:pt x="6833615" y="179958"/>
                  </a:lnTo>
                </a:path>
                <a:path w="9036050" h="180339">
                  <a:moveTo>
                    <a:pt x="6909815" y="0"/>
                  </a:moveTo>
                  <a:lnTo>
                    <a:pt x="6909815" y="179958"/>
                  </a:lnTo>
                </a:path>
                <a:path w="9036050" h="180339">
                  <a:moveTo>
                    <a:pt x="6986015" y="0"/>
                  </a:moveTo>
                  <a:lnTo>
                    <a:pt x="6986015" y="179958"/>
                  </a:lnTo>
                </a:path>
                <a:path w="9036050" h="180339">
                  <a:moveTo>
                    <a:pt x="7062215" y="0"/>
                  </a:moveTo>
                  <a:lnTo>
                    <a:pt x="7062215" y="179958"/>
                  </a:lnTo>
                </a:path>
                <a:path w="9036050" h="180339">
                  <a:moveTo>
                    <a:pt x="7136891" y="0"/>
                  </a:moveTo>
                  <a:lnTo>
                    <a:pt x="7136891" y="179958"/>
                  </a:lnTo>
                </a:path>
                <a:path w="9036050" h="180339">
                  <a:moveTo>
                    <a:pt x="7213091" y="0"/>
                  </a:moveTo>
                  <a:lnTo>
                    <a:pt x="7213091" y="179958"/>
                  </a:lnTo>
                </a:path>
                <a:path w="9036050" h="180339">
                  <a:moveTo>
                    <a:pt x="7289291" y="0"/>
                  </a:moveTo>
                  <a:lnTo>
                    <a:pt x="7289291" y="179958"/>
                  </a:lnTo>
                </a:path>
                <a:path w="9036050" h="180339">
                  <a:moveTo>
                    <a:pt x="7365491" y="0"/>
                  </a:moveTo>
                  <a:lnTo>
                    <a:pt x="7365491" y="179958"/>
                  </a:lnTo>
                </a:path>
                <a:path w="9036050" h="180339">
                  <a:moveTo>
                    <a:pt x="7441691" y="0"/>
                  </a:moveTo>
                  <a:lnTo>
                    <a:pt x="7441691" y="179958"/>
                  </a:lnTo>
                </a:path>
                <a:path w="9036050" h="180339">
                  <a:moveTo>
                    <a:pt x="7517891" y="0"/>
                  </a:moveTo>
                  <a:lnTo>
                    <a:pt x="7517891" y="179958"/>
                  </a:lnTo>
                </a:path>
                <a:path w="9036050" h="180339">
                  <a:moveTo>
                    <a:pt x="7592567" y="0"/>
                  </a:moveTo>
                  <a:lnTo>
                    <a:pt x="7592567" y="179958"/>
                  </a:lnTo>
                </a:path>
                <a:path w="9036050" h="180339">
                  <a:moveTo>
                    <a:pt x="7668767" y="0"/>
                  </a:moveTo>
                  <a:lnTo>
                    <a:pt x="7668767" y="179958"/>
                  </a:lnTo>
                </a:path>
                <a:path w="9036050" h="180339">
                  <a:moveTo>
                    <a:pt x="7744967" y="0"/>
                  </a:moveTo>
                  <a:lnTo>
                    <a:pt x="7744967" y="179958"/>
                  </a:lnTo>
                </a:path>
                <a:path w="9036050" h="180339">
                  <a:moveTo>
                    <a:pt x="7821167" y="0"/>
                  </a:moveTo>
                  <a:lnTo>
                    <a:pt x="7821167" y="179958"/>
                  </a:lnTo>
                </a:path>
                <a:path w="9036050" h="180339">
                  <a:moveTo>
                    <a:pt x="7897367" y="0"/>
                  </a:moveTo>
                  <a:lnTo>
                    <a:pt x="7897367" y="179958"/>
                  </a:lnTo>
                </a:path>
                <a:path w="9036050" h="180339">
                  <a:moveTo>
                    <a:pt x="7972043" y="0"/>
                  </a:moveTo>
                  <a:lnTo>
                    <a:pt x="7972043" y="179958"/>
                  </a:lnTo>
                </a:path>
                <a:path w="9036050" h="180339">
                  <a:moveTo>
                    <a:pt x="8048243" y="0"/>
                  </a:moveTo>
                  <a:lnTo>
                    <a:pt x="8048243" y="179958"/>
                  </a:lnTo>
                </a:path>
                <a:path w="9036050" h="180339">
                  <a:moveTo>
                    <a:pt x="8124443" y="0"/>
                  </a:moveTo>
                  <a:lnTo>
                    <a:pt x="8124443" y="179958"/>
                  </a:lnTo>
                </a:path>
                <a:path w="9036050" h="180339">
                  <a:moveTo>
                    <a:pt x="8200643" y="0"/>
                  </a:moveTo>
                  <a:lnTo>
                    <a:pt x="8200643" y="179958"/>
                  </a:lnTo>
                </a:path>
                <a:path w="9036050" h="180339">
                  <a:moveTo>
                    <a:pt x="8276843" y="0"/>
                  </a:moveTo>
                  <a:lnTo>
                    <a:pt x="8276843" y="179958"/>
                  </a:lnTo>
                </a:path>
                <a:path w="9036050" h="180339">
                  <a:moveTo>
                    <a:pt x="8353043" y="0"/>
                  </a:moveTo>
                  <a:lnTo>
                    <a:pt x="8353043" y="179958"/>
                  </a:lnTo>
                </a:path>
                <a:path w="9036050" h="180339">
                  <a:moveTo>
                    <a:pt x="8427720" y="0"/>
                  </a:moveTo>
                  <a:lnTo>
                    <a:pt x="8427720" y="179958"/>
                  </a:lnTo>
                </a:path>
                <a:path w="9036050" h="180339">
                  <a:moveTo>
                    <a:pt x="8503920" y="0"/>
                  </a:moveTo>
                  <a:lnTo>
                    <a:pt x="8503920" y="179958"/>
                  </a:lnTo>
                </a:path>
                <a:path w="9036050" h="180339">
                  <a:moveTo>
                    <a:pt x="8580120" y="0"/>
                  </a:moveTo>
                  <a:lnTo>
                    <a:pt x="8580120" y="179958"/>
                  </a:lnTo>
                </a:path>
                <a:path w="9036050" h="180339">
                  <a:moveTo>
                    <a:pt x="8656320" y="0"/>
                  </a:moveTo>
                  <a:lnTo>
                    <a:pt x="8656320" y="179958"/>
                  </a:lnTo>
                </a:path>
                <a:path w="9036050" h="180339">
                  <a:moveTo>
                    <a:pt x="8732520" y="0"/>
                  </a:moveTo>
                  <a:lnTo>
                    <a:pt x="8732520" y="179958"/>
                  </a:lnTo>
                </a:path>
                <a:path w="9036050" h="180339">
                  <a:moveTo>
                    <a:pt x="8808720" y="0"/>
                  </a:moveTo>
                  <a:lnTo>
                    <a:pt x="8808720" y="179958"/>
                  </a:lnTo>
                </a:path>
                <a:path w="9036050" h="180339">
                  <a:moveTo>
                    <a:pt x="8883396" y="0"/>
                  </a:moveTo>
                  <a:lnTo>
                    <a:pt x="8883396" y="179958"/>
                  </a:lnTo>
                </a:path>
                <a:path w="9036050" h="180339">
                  <a:moveTo>
                    <a:pt x="8959596" y="0"/>
                  </a:moveTo>
                  <a:lnTo>
                    <a:pt x="8959596" y="179958"/>
                  </a:lnTo>
                </a:path>
                <a:path w="9036050" h="180339">
                  <a:moveTo>
                    <a:pt x="9035796" y="0"/>
                  </a:moveTo>
                  <a:lnTo>
                    <a:pt x="9035796" y="179958"/>
                  </a:lnTo>
                </a:path>
              </a:pathLst>
            </a:custGeom>
            <a:ln w="12192">
              <a:solidFill>
                <a:srgbClr val="FFFFFF"/>
              </a:solidFill>
            </a:ln>
          </p:spPr>
          <p:txBody>
            <a:bodyPr wrap="square" lIns="0" tIns="0" rIns="0" bIns="0" rtlCol="0"/>
            <a:lstStyle/>
            <a:p>
              <a:endParaRPr/>
            </a:p>
          </p:txBody>
        </p:sp>
      </p:grpSp>
      <p:sp>
        <p:nvSpPr>
          <p:cNvPr id="14" name="object 7">
            <a:extLst>
              <a:ext uri="{FF2B5EF4-FFF2-40B4-BE49-F238E27FC236}">
                <a16:creationId xmlns:a16="http://schemas.microsoft.com/office/drawing/2014/main" xmlns="" id="{61970CB6-E15B-4F2A-A0B3-ED6623AB13D5}"/>
              </a:ext>
            </a:extLst>
          </p:cNvPr>
          <p:cNvSpPr txBox="1"/>
          <p:nvPr/>
        </p:nvSpPr>
        <p:spPr>
          <a:xfrm>
            <a:off x="507554" y="4033601"/>
            <a:ext cx="8118475" cy="2303195"/>
          </a:xfrm>
          <a:prstGeom prst="rect">
            <a:avLst/>
          </a:prstGeom>
        </p:spPr>
        <p:txBody>
          <a:bodyPr vert="horz" wrap="square" lIns="0" tIns="12700" rIns="0" bIns="0" rtlCol="0">
            <a:spAutoFit/>
          </a:bodyPr>
          <a:lstStyle/>
          <a:p>
            <a:pPr marL="20955">
              <a:lnSpc>
                <a:spcPts val="2385"/>
              </a:lnSpc>
              <a:spcBef>
                <a:spcPts val="100"/>
              </a:spcBef>
            </a:pPr>
            <a:r>
              <a:rPr lang="it-IT" sz="2000" b="1" spc="-125" dirty="0">
                <a:solidFill>
                  <a:srgbClr val="FFFFFF"/>
                </a:solidFill>
                <a:latin typeface="Trebuchet MS"/>
                <a:cs typeface="Trebuchet MS"/>
              </a:rPr>
              <a:t>Image Analysis and Computer Vision Project (IACV)</a:t>
            </a:r>
            <a:endParaRPr sz="2000" dirty="0">
              <a:latin typeface="Trebuchet MS"/>
              <a:cs typeface="Trebuchet MS"/>
            </a:endParaRPr>
          </a:p>
          <a:p>
            <a:pPr marL="20955">
              <a:lnSpc>
                <a:spcPts val="3345"/>
              </a:lnSpc>
            </a:pPr>
            <a:r>
              <a:rPr lang="it-IT" sz="2800" b="1" spc="-155" dirty="0">
                <a:solidFill>
                  <a:srgbClr val="FFFFFF"/>
                </a:solidFill>
                <a:latin typeface="Trebuchet MS"/>
                <a:cs typeface="Trebuchet MS"/>
              </a:rPr>
              <a:t>EYE TRACKING AND GAZE ESTIMATION</a:t>
            </a:r>
            <a:endParaRPr sz="2800" dirty="0">
              <a:latin typeface="Trebuchet MS"/>
              <a:cs typeface="Trebuchet MS"/>
            </a:endParaRPr>
          </a:p>
          <a:p>
            <a:pPr>
              <a:lnSpc>
                <a:spcPct val="100000"/>
              </a:lnSpc>
              <a:spcBef>
                <a:spcPts val="45"/>
              </a:spcBef>
            </a:pPr>
            <a:endParaRPr sz="2700" dirty="0">
              <a:latin typeface="Trebuchet MS"/>
              <a:cs typeface="Trebuchet MS"/>
            </a:endParaRPr>
          </a:p>
          <a:p>
            <a:pPr marL="12700">
              <a:lnSpc>
                <a:spcPct val="100000"/>
              </a:lnSpc>
            </a:pPr>
            <a:r>
              <a:rPr sz="2200" spc="-195" dirty="0">
                <a:solidFill>
                  <a:srgbClr val="FFFFFF"/>
                </a:solidFill>
                <a:latin typeface="Trebuchet MS"/>
                <a:cs typeface="Trebuchet MS"/>
              </a:rPr>
              <a:t>AY</a:t>
            </a:r>
            <a:r>
              <a:rPr sz="2200" spc="-120" dirty="0">
                <a:solidFill>
                  <a:srgbClr val="FFFFFF"/>
                </a:solidFill>
                <a:latin typeface="Trebuchet MS"/>
                <a:cs typeface="Trebuchet MS"/>
              </a:rPr>
              <a:t> </a:t>
            </a:r>
            <a:r>
              <a:rPr sz="2200" spc="60" dirty="0">
                <a:solidFill>
                  <a:srgbClr val="FFFFFF"/>
                </a:solidFill>
                <a:latin typeface="Trebuchet MS"/>
                <a:cs typeface="Trebuchet MS"/>
              </a:rPr>
              <a:t>201</a:t>
            </a:r>
            <a:r>
              <a:rPr lang="it-IT" sz="2200" spc="60" dirty="0">
                <a:solidFill>
                  <a:srgbClr val="FFFFFF"/>
                </a:solidFill>
                <a:latin typeface="Trebuchet MS"/>
                <a:cs typeface="Trebuchet MS"/>
              </a:rPr>
              <a:t>9</a:t>
            </a:r>
            <a:r>
              <a:rPr sz="2200" spc="60" dirty="0">
                <a:solidFill>
                  <a:srgbClr val="FFFFFF"/>
                </a:solidFill>
                <a:latin typeface="Trebuchet MS"/>
                <a:cs typeface="Trebuchet MS"/>
              </a:rPr>
              <a:t>-20</a:t>
            </a:r>
            <a:r>
              <a:rPr lang="it-IT" sz="2200" spc="60" dirty="0">
                <a:solidFill>
                  <a:srgbClr val="FFFFFF"/>
                </a:solidFill>
                <a:latin typeface="Trebuchet MS"/>
                <a:cs typeface="Trebuchet MS"/>
              </a:rPr>
              <a:t>20</a:t>
            </a:r>
            <a:endParaRPr sz="2200" dirty="0">
              <a:latin typeface="Trebuchet MS"/>
              <a:cs typeface="Trebuchet MS"/>
            </a:endParaRPr>
          </a:p>
          <a:p>
            <a:pPr>
              <a:lnSpc>
                <a:spcPct val="100000"/>
              </a:lnSpc>
              <a:spcBef>
                <a:spcPts val="20"/>
              </a:spcBef>
            </a:pPr>
            <a:endParaRPr sz="3100" dirty="0">
              <a:latin typeface="Trebuchet MS"/>
              <a:cs typeface="Trebuchet MS"/>
            </a:endParaRPr>
          </a:p>
          <a:p>
            <a:pPr marR="5080" algn="r">
              <a:lnSpc>
                <a:spcPct val="100000"/>
              </a:lnSpc>
              <a:spcBef>
                <a:spcPts val="434"/>
              </a:spcBef>
            </a:pPr>
            <a:endParaRPr lang="it-IT" sz="1800" dirty="0">
              <a:latin typeface="Trebuchet MS"/>
              <a:cs typeface="Trebuchet MS"/>
            </a:endParaRPr>
          </a:p>
        </p:txBody>
      </p:sp>
      <p:sp>
        <p:nvSpPr>
          <p:cNvPr id="16" name="CasellaDiTesto 15">
            <a:extLst>
              <a:ext uri="{FF2B5EF4-FFF2-40B4-BE49-F238E27FC236}">
                <a16:creationId xmlns:a16="http://schemas.microsoft.com/office/drawing/2014/main" xmlns="" id="{1F13C4E2-542D-48D2-8ACF-E83B2A930D65}"/>
              </a:ext>
            </a:extLst>
          </p:cNvPr>
          <p:cNvSpPr txBox="1"/>
          <p:nvPr/>
        </p:nvSpPr>
        <p:spPr>
          <a:xfrm>
            <a:off x="4170973" y="5119395"/>
            <a:ext cx="4714042" cy="769441"/>
          </a:xfrm>
          <a:prstGeom prst="rect">
            <a:avLst/>
          </a:prstGeom>
          <a:noFill/>
        </p:spPr>
        <p:txBody>
          <a:bodyPr wrap="square">
            <a:spAutoFit/>
          </a:bodyPr>
          <a:lstStyle/>
          <a:p>
            <a:pPr marL="12700" algn="r"/>
            <a:r>
              <a:rPr lang="it-IT" sz="2200" spc="-195" dirty="0">
                <a:solidFill>
                  <a:srgbClr val="FFFFFF"/>
                </a:solidFill>
                <a:latin typeface="Trebuchet MS"/>
              </a:rPr>
              <a:t>Bianco Luca 915240</a:t>
            </a:r>
            <a:br>
              <a:rPr lang="it-IT" sz="2200" spc="-195" dirty="0">
                <a:solidFill>
                  <a:srgbClr val="FFFFFF"/>
                </a:solidFill>
                <a:latin typeface="Trebuchet MS"/>
              </a:rPr>
            </a:br>
            <a:r>
              <a:rPr lang="it-IT" sz="2200" spc="-195" dirty="0">
                <a:solidFill>
                  <a:srgbClr val="FFFFFF"/>
                </a:solidFill>
                <a:latin typeface="Trebuchet MS"/>
              </a:rPr>
              <a:t>Randazzo Lorenzo 905565 </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8466"/>
            <a:ext cx="9144000" cy="1270000"/>
          </a:xfrm>
          <a:custGeom>
            <a:avLst/>
            <a:gdLst/>
            <a:ahLst/>
            <a:cxnLst/>
            <a:rect l="l" t="t" r="r" b="b"/>
            <a:pathLst>
              <a:path w="9144000" h="1270000">
                <a:moveTo>
                  <a:pt x="9144000" y="0"/>
                </a:moveTo>
                <a:lnTo>
                  <a:pt x="0" y="0"/>
                </a:lnTo>
                <a:lnTo>
                  <a:pt x="0" y="1269491"/>
                </a:lnTo>
                <a:lnTo>
                  <a:pt x="9144000" y="1269491"/>
                </a:lnTo>
                <a:lnTo>
                  <a:pt x="9144000" y="0"/>
                </a:lnTo>
                <a:close/>
              </a:path>
            </a:pathLst>
          </a:custGeom>
          <a:solidFill>
            <a:srgbClr val="718FA4"/>
          </a:solidFill>
        </p:spPr>
        <p:txBody>
          <a:bodyPr wrap="square" lIns="0" tIns="0" rIns="0" bIns="0" rtlCol="0"/>
          <a:lstStyle/>
          <a:p>
            <a:endParaRPr dirty="0"/>
          </a:p>
        </p:txBody>
      </p:sp>
      <p:sp>
        <p:nvSpPr>
          <p:cNvPr id="3" name="object 3"/>
          <p:cNvSpPr/>
          <p:nvPr/>
        </p:nvSpPr>
        <p:spPr>
          <a:xfrm>
            <a:off x="3676" y="6137603"/>
            <a:ext cx="9144000" cy="731520"/>
          </a:xfrm>
          <a:custGeom>
            <a:avLst/>
            <a:gdLst/>
            <a:ahLst/>
            <a:cxnLst/>
            <a:rect l="l" t="t" r="r" b="b"/>
            <a:pathLst>
              <a:path w="9144000" h="731520">
                <a:moveTo>
                  <a:pt x="9144000" y="0"/>
                </a:moveTo>
                <a:lnTo>
                  <a:pt x="0" y="0"/>
                </a:lnTo>
                <a:lnTo>
                  <a:pt x="0" y="731520"/>
                </a:lnTo>
                <a:lnTo>
                  <a:pt x="9144000" y="731520"/>
                </a:lnTo>
                <a:lnTo>
                  <a:pt x="9144000" y="0"/>
                </a:lnTo>
                <a:close/>
              </a:path>
            </a:pathLst>
          </a:custGeom>
          <a:solidFill>
            <a:srgbClr val="718FA4"/>
          </a:solidFill>
        </p:spPr>
        <p:txBody>
          <a:bodyPr wrap="square" lIns="0" tIns="0" rIns="0" bIns="0" rtlCol="0"/>
          <a:lstStyle/>
          <a:p>
            <a:endParaRPr dirty="0"/>
          </a:p>
        </p:txBody>
      </p:sp>
      <p:sp>
        <p:nvSpPr>
          <p:cNvPr id="4" name="object 4"/>
          <p:cNvSpPr/>
          <p:nvPr/>
        </p:nvSpPr>
        <p:spPr>
          <a:xfrm>
            <a:off x="48767" y="1089660"/>
            <a:ext cx="0" cy="180340"/>
          </a:xfrm>
          <a:custGeom>
            <a:avLst/>
            <a:gdLst/>
            <a:ahLst/>
            <a:cxnLst/>
            <a:rect l="l" t="t" r="r" b="b"/>
            <a:pathLst>
              <a:path h="180340">
                <a:moveTo>
                  <a:pt x="0" y="0"/>
                </a:moveTo>
                <a:lnTo>
                  <a:pt x="1" y="179959"/>
                </a:lnTo>
              </a:path>
            </a:pathLst>
          </a:custGeom>
          <a:ln w="12192">
            <a:solidFill>
              <a:srgbClr val="FFFFFF"/>
            </a:solidFill>
          </a:ln>
        </p:spPr>
        <p:txBody>
          <a:bodyPr wrap="square" lIns="0" tIns="0" rIns="0" bIns="0" rtlCol="0"/>
          <a:lstStyle/>
          <a:p>
            <a:endParaRPr dirty="0"/>
          </a:p>
        </p:txBody>
      </p:sp>
      <p:sp>
        <p:nvSpPr>
          <p:cNvPr id="5" name="object 5"/>
          <p:cNvSpPr/>
          <p:nvPr/>
        </p:nvSpPr>
        <p:spPr>
          <a:xfrm>
            <a:off x="123444" y="1089660"/>
            <a:ext cx="0" cy="180340"/>
          </a:xfrm>
          <a:custGeom>
            <a:avLst/>
            <a:gdLst/>
            <a:ahLst/>
            <a:cxnLst/>
            <a:rect l="l" t="t" r="r" b="b"/>
            <a:pathLst>
              <a:path h="180340">
                <a:moveTo>
                  <a:pt x="0" y="0"/>
                </a:moveTo>
                <a:lnTo>
                  <a:pt x="1" y="179959"/>
                </a:lnTo>
              </a:path>
            </a:pathLst>
          </a:custGeom>
          <a:ln w="12192">
            <a:solidFill>
              <a:srgbClr val="FFFFFF"/>
            </a:solidFill>
          </a:ln>
        </p:spPr>
        <p:txBody>
          <a:bodyPr wrap="square" lIns="0" tIns="0" rIns="0" bIns="0" rtlCol="0"/>
          <a:lstStyle/>
          <a:p>
            <a:endParaRPr dirty="0"/>
          </a:p>
        </p:txBody>
      </p:sp>
      <p:sp>
        <p:nvSpPr>
          <p:cNvPr id="6" name="object 6"/>
          <p:cNvSpPr/>
          <p:nvPr/>
        </p:nvSpPr>
        <p:spPr>
          <a:xfrm>
            <a:off x="199644"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7" name="object 7"/>
          <p:cNvSpPr/>
          <p:nvPr/>
        </p:nvSpPr>
        <p:spPr>
          <a:xfrm>
            <a:off x="27584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8" name="object 8"/>
          <p:cNvSpPr/>
          <p:nvPr/>
        </p:nvSpPr>
        <p:spPr>
          <a:xfrm>
            <a:off x="35204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9" name="object 9"/>
          <p:cNvSpPr/>
          <p:nvPr/>
        </p:nvSpPr>
        <p:spPr>
          <a:xfrm>
            <a:off x="428244"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0" name="object 10"/>
          <p:cNvSpPr/>
          <p:nvPr/>
        </p:nvSpPr>
        <p:spPr>
          <a:xfrm>
            <a:off x="50291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1" name="object 11"/>
          <p:cNvSpPr/>
          <p:nvPr/>
        </p:nvSpPr>
        <p:spPr>
          <a:xfrm>
            <a:off x="57911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2" name="object 12"/>
          <p:cNvSpPr/>
          <p:nvPr/>
        </p:nvSpPr>
        <p:spPr>
          <a:xfrm>
            <a:off x="65531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3" name="object 13"/>
          <p:cNvSpPr/>
          <p:nvPr/>
        </p:nvSpPr>
        <p:spPr>
          <a:xfrm>
            <a:off x="73151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4" name="object 14"/>
          <p:cNvSpPr/>
          <p:nvPr/>
        </p:nvSpPr>
        <p:spPr>
          <a:xfrm>
            <a:off x="80771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5" name="object 15"/>
          <p:cNvSpPr/>
          <p:nvPr/>
        </p:nvSpPr>
        <p:spPr>
          <a:xfrm>
            <a:off x="88391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6" name="object 16"/>
          <p:cNvSpPr/>
          <p:nvPr/>
        </p:nvSpPr>
        <p:spPr>
          <a:xfrm>
            <a:off x="958596"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7" name="object 17"/>
          <p:cNvSpPr/>
          <p:nvPr/>
        </p:nvSpPr>
        <p:spPr>
          <a:xfrm>
            <a:off x="1034796"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8" name="object 18"/>
          <p:cNvSpPr/>
          <p:nvPr/>
        </p:nvSpPr>
        <p:spPr>
          <a:xfrm>
            <a:off x="1110996"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9" name="object 19"/>
          <p:cNvSpPr/>
          <p:nvPr/>
        </p:nvSpPr>
        <p:spPr>
          <a:xfrm>
            <a:off x="1187196"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20" name="object 20"/>
          <p:cNvSpPr/>
          <p:nvPr/>
        </p:nvSpPr>
        <p:spPr>
          <a:xfrm>
            <a:off x="1263396"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21" name="object 21"/>
          <p:cNvSpPr/>
          <p:nvPr/>
        </p:nvSpPr>
        <p:spPr>
          <a:xfrm>
            <a:off x="1339596"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22" name="object 22"/>
          <p:cNvSpPr/>
          <p:nvPr/>
        </p:nvSpPr>
        <p:spPr>
          <a:xfrm>
            <a:off x="141427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23" name="object 23"/>
          <p:cNvSpPr/>
          <p:nvPr/>
        </p:nvSpPr>
        <p:spPr>
          <a:xfrm>
            <a:off x="149047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24" name="object 24"/>
          <p:cNvSpPr/>
          <p:nvPr/>
        </p:nvSpPr>
        <p:spPr>
          <a:xfrm>
            <a:off x="156667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25" name="object 25"/>
          <p:cNvSpPr/>
          <p:nvPr/>
        </p:nvSpPr>
        <p:spPr>
          <a:xfrm>
            <a:off x="164287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26" name="object 26"/>
          <p:cNvSpPr/>
          <p:nvPr/>
        </p:nvSpPr>
        <p:spPr>
          <a:xfrm>
            <a:off x="171907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27" name="object 27"/>
          <p:cNvSpPr/>
          <p:nvPr/>
        </p:nvSpPr>
        <p:spPr>
          <a:xfrm>
            <a:off x="179527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28" name="object 28"/>
          <p:cNvSpPr/>
          <p:nvPr/>
        </p:nvSpPr>
        <p:spPr>
          <a:xfrm>
            <a:off x="186994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29" name="object 29"/>
          <p:cNvSpPr/>
          <p:nvPr/>
        </p:nvSpPr>
        <p:spPr>
          <a:xfrm>
            <a:off x="194614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30" name="object 30"/>
          <p:cNvSpPr/>
          <p:nvPr/>
        </p:nvSpPr>
        <p:spPr>
          <a:xfrm>
            <a:off x="202234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31" name="object 31"/>
          <p:cNvSpPr/>
          <p:nvPr/>
        </p:nvSpPr>
        <p:spPr>
          <a:xfrm>
            <a:off x="209854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32" name="object 32"/>
          <p:cNvSpPr/>
          <p:nvPr/>
        </p:nvSpPr>
        <p:spPr>
          <a:xfrm>
            <a:off x="217474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33" name="object 33"/>
          <p:cNvSpPr/>
          <p:nvPr/>
        </p:nvSpPr>
        <p:spPr>
          <a:xfrm>
            <a:off x="225094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34" name="object 34"/>
          <p:cNvSpPr/>
          <p:nvPr/>
        </p:nvSpPr>
        <p:spPr>
          <a:xfrm>
            <a:off x="232562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35" name="object 35"/>
          <p:cNvSpPr/>
          <p:nvPr/>
        </p:nvSpPr>
        <p:spPr>
          <a:xfrm>
            <a:off x="240182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36" name="object 36"/>
          <p:cNvSpPr/>
          <p:nvPr/>
        </p:nvSpPr>
        <p:spPr>
          <a:xfrm>
            <a:off x="247802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37" name="object 37"/>
          <p:cNvSpPr/>
          <p:nvPr/>
        </p:nvSpPr>
        <p:spPr>
          <a:xfrm>
            <a:off x="255422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38" name="object 38"/>
          <p:cNvSpPr/>
          <p:nvPr/>
        </p:nvSpPr>
        <p:spPr>
          <a:xfrm>
            <a:off x="263042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39" name="object 39"/>
          <p:cNvSpPr/>
          <p:nvPr/>
        </p:nvSpPr>
        <p:spPr>
          <a:xfrm>
            <a:off x="2705100"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40" name="object 40"/>
          <p:cNvSpPr/>
          <p:nvPr/>
        </p:nvSpPr>
        <p:spPr>
          <a:xfrm>
            <a:off x="2781300"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41" name="object 41"/>
          <p:cNvSpPr/>
          <p:nvPr/>
        </p:nvSpPr>
        <p:spPr>
          <a:xfrm>
            <a:off x="2857500"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42" name="object 42"/>
          <p:cNvSpPr/>
          <p:nvPr/>
        </p:nvSpPr>
        <p:spPr>
          <a:xfrm>
            <a:off x="2933700"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43" name="object 43"/>
          <p:cNvSpPr/>
          <p:nvPr/>
        </p:nvSpPr>
        <p:spPr>
          <a:xfrm>
            <a:off x="3009900"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44" name="object 44"/>
          <p:cNvSpPr/>
          <p:nvPr/>
        </p:nvSpPr>
        <p:spPr>
          <a:xfrm>
            <a:off x="3086100"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45" name="object 45"/>
          <p:cNvSpPr/>
          <p:nvPr/>
        </p:nvSpPr>
        <p:spPr>
          <a:xfrm>
            <a:off x="3160776"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46" name="object 46"/>
          <p:cNvSpPr/>
          <p:nvPr/>
        </p:nvSpPr>
        <p:spPr>
          <a:xfrm>
            <a:off x="3236976"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47" name="object 47"/>
          <p:cNvSpPr/>
          <p:nvPr/>
        </p:nvSpPr>
        <p:spPr>
          <a:xfrm>
            <a:off x="3313176"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48" name="object 48"/>
          <p:cNvSpPr/>
          <p:nvPr/>
        </p:nvSpPr>
        <p:spPr>
          <a:xfrm>
            <a:off x="3389376"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49" name="object 49"/>
          <p:cNvSpPr/>
          <p:nvPr/>
        </p:nvSpPr>
        <p:spPr>
          <a:xfrm>
            <a:off x="3465576"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50" name="object 50"/>
          <p:cNvSpPr/>
          <p:nvPr/>
        </p:nvSpPr>
        <p:spPr>
          <a:xfrm>
            <a:off x="3541776"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51" name="object 51"/>
          <p:cNvSpPr/>
          <p:nvPr/>
        </p:nvSpPr>
        <p:spPr>
          <a:xfrm>
            <a:off x="361645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52" name="object 52"/>
          <p:cNvSpPr/>
          <p:nvPr/>
        </p:nvSpPr>
        <p:spPr>
          <a:xfrm>
            <a:off x="369265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53" name="object 53"/>
          <p:cNvSpPr/>
          <p:nvPr/>
        </p:nvSpPr>
        <p:spPr>
          <a:xfrm>
            <a:off x="376885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54" name="object 54"/>
          <p:cNvSpPr/>
          <p:nvPr/>
        </p:nvSpPr>
        <p:spPr>
          <a:xfrm>
            <a:off x="384505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55" name="object 55"/>
          <p:cNvSpPr/>
          <p:nvPr/>
        </p:nvSpPr>
        <p:spPr>
          <a:xfrm>
            <a:off x="392125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56" name="object 56"/>
          <p:cNvSpPr/>
          <p:nvPr/>
        </p:nvSpPr>
        <p:spPr>
          <a:xfrm>
            <a:off x="399745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57" name="object 57"/>
          <p:cNvSpPr/>
          <p:nvPr/>
        </p:nvSpPr>
        <p:spPr>
          <a:xfrm>
            <a:off x="407212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58" name="object 58"/>
          <p:cNvSpPr/>
          <p:nvPr/>
        </p:nvSpPr>
        <p:spPr>
          <a:xfrm>
            <a:off x="414832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59" name="object 59"/>
          <p:cNvSpPr/>
          <p:nvPr/>
        </p:nvSpPr>
        <p:spPr>
          <a:xfrm>
            <a:off x="422452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60" name="object 60"/>
          <p:cNvSpPr/>
          <p:nvPr/>
        </p:nvSpPr>
        <p:spPr>
          <a:xfrm>
            <a:off x="430072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61" name="object 61"/>
          <p:cNvSpPr/>
          <p:nvPr/>
        </p:nvSpPr>
        <p:spPr>
          <a:xfrm>
            <a:off x="437692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62" name="object 62"/>
          <p:cNvSpPr/>
          <p:nvPr/>
        </p:nvSpPr>
        <p:spPr>
          <a:xfrm>
            <a:off x="445312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63" name="object 63"/>
          <p:cNvSpPr/>
          <p:nvPr/>
        </p:nvSpPr>
        <p:spPr>
          <a:xfrm>
            <a:off x="452780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64" name="object 64"/>
          <p:cNvSpPr/>
          <p:nvPr/>
        </p:nvSpPr>
        <p:spPr>
          <a:xfrm>
            <a:off x="460400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65" name="object 65"/>
          <p:cNvSpPr/>
          <p:nvPr/>
        </p:nvSpPr>
        <p:spPr>
          <a:xfrm>
            <a:off x="468020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66" name="object 66"/>
          <p:cNvSpPr/>
          <p:nvPr/>
        </p:nvSpPr>
        <p:spPr>
          <a:xfrm>
            <a:off x="475640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67" name="object 67"/>
          <p:cNvSpPr/>
          <p:nvPr/>
        </p:nvSpPr>
        <p:spPr>
          <a:xfrm>
            <a:off x="483260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68" name="object 68"/>
          <p:cNvSpPr/>
          <p:nvPr/>
        </p:nvSpPr>
        <p:spPr>
          <a:xfrm>
            <a:off x="490880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69" name="object 69"/>
          <p:cNvSpPr/>
          <p:nvPr/>
        </p:nvSpPr>
        <p:spPr>
          <a:xfrm>
            <a:off x="498347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70" name="object 70"/>
          <p:cNvSpPr/>
          <p:nvPr/>
        </p:nvSpPr>
        <p:spPr>
          <a:xfrm>
            <a:off x="505967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71" name="object 71"/>
          <p:cNvSpPr/>
          <p:nvPr/>
        </p:nvSpPr>
        <p:spPr>
          <a:xfrm>
            <a:off x="513587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72" name="object 72"/>
          <p:cNvSpPr/>
          <p:nvPr/>
        </p:nvSpPr>
        <p:spPr>
          <a:xfrm>
            <a:off x="521207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73" name="object 73"/>
          <p:cNvSpPr/>
          <p:nvPr/>
        </p:nvSpPr>
        <p:spPr>
          <a:xfrm>
            <a:off x="528827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74" name="object 74"/>
          <p:cNvSpPr/>
          <p:nvPr/>
        </p:nvSpPr>
        <p:spPr>
          <a:xfrm>
            <a:off x="5362955"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75" name="object 75"/>
          <p:cNvSpPr/>
          <p:nvPr/>
        </p:nvSpPr>
        <p:spPr>
          <a:xfrm>
            <a:off x="5439155"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76" name="object 76"/>
          <p:cNvSpPr/>
          <p:nvPr/>
        </p:nvSpPr>
        <p:spPr>
          <a:xfrm>
            <a:off x="5515355"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77" name="object 77"/>
          <p:cNvSpPr/>
          <p:nvPr/>
        </p:nvSpPr>
        <p:spPr>
          <a:xfrm>
            <a:off x="5591555"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78" name="object 78"/>
          <p:cNvSpPr/>
          <p:nvPr/>
        </p:nvSpPr>
        <p:spPr>
          <a:xfrm>
            <a:off x="5667755"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79" name="object 79"/>
          <p:cNvSpPr/>
          <p:nvPr/>
        </p:nvSpPr>
        <p:spPr>
          <a:xfrm>
            <a:off x="5743955"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80" name="object 80"/>
          <p:cNvSpPr/>
          <p:nvPr/>
        </p:nvSpPr>
        <p:spPr>
          <a:xfrm>
            <a:off x="581863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81" name="object 81"/>
          <p:cNvSpPr/>
          <p:nvPr/>
        </p:nvSpPr>
        <p:spPr>
          <a:xfrm>
            <a:off x="589483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82" name="object 82"/>
          <p:cNvSpPr/>
          <p:nvPr/>
        </p:nvSpPr>
        <p:spPr>
          <a:xfrm>
            <a:off x="597103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83" name="object 83"/>
          <p:cNvSpPr/>
          <p:nvPr/>
        </p:nvSpPr>
        <p:spPr>
          <a:xfrm>
            <a:off x="604723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84" name="object 84"/>
          <p:cNvSpPr/>
          <p:nvPr/>
        </p:nvSpPr>
        <p:spPr>
          <a:xfrm>
            <a:off x="612343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85" name="object 85"/>
          <p:cNvSpPr/>
          <p:nvPr/>
        </p:nvSpPr>
        <p:spPr>
          <a:xfrm>
            <a:off x="619963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86" name="object 86"/>
          <p:cNvSpPr/>
          <p:nvPr/>
        </p:nvSpPr>
        <p:spPr>
          <a:xfrm>
            <a:off x="627430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87" name="object 87"/>
          <p:cNvSpPr/>
          <p:nvPr/>
        </p:nvSpPr>
        <p:spPr>
          <a:xfrm>
            <a:off x="635050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88" name="object 88"/>
          <p:cNvSpPr/>
          <p:nvPr/>
        </p:nvSpPr>
        <p:spPr>
          <a:xfrm>
            <a:off x="642670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89" name="object 89"/>
          <p:cNvSpPr/>
          <p:nvPr/>
        </p:nvSpPr>
        <p:spPr>
          <a:xfrm>
            <a:off x="6502907"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90" name="object 90"/>
          <p:cNvSpPr/>
          <p:nvPr/>
        </p:nvSpPr>
        <p:spPr>
          <a:xfrm>
            <a:off x="6579107"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91" name="object 91"/>
          <p:cNvSpPr/>
          <p:nvPr/>
        </p:nvSpPr>
        <p:spPr>
          <a:xfrm>
            <a:off x="6655307"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92" name="object 92"/>
          <p:cNvSpPr/>
          <p:nvPr/>
        </p:nvSpPr>
        <p:spPr>
          <a:xfrm>
            <a:off x="672998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93" name="object 93"/>
          <p:cNvSpPr/>
          <p:nvPr/>
        </p:nvSpPr>
        <p:spPr>
          <a:xfrm>
            <a:off x="680618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94" name="object 94"/>
          <p:cNvSpPr/>
          <p:nvPr/>
        </p:nvSpPr>
        <p:spPr>
          <a:xfrm>
            <a:off x="688238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95" name="object 95"/>
          <p:cNvSpPr/>
          <p:nvPr/>
        </p:nvSpPr>
        <p:spPr>
          <a:xfrm>
            <a:off x="695858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96" name="object 96"/>
          <p:cNvSpPr/>
          <p:nvPr/>
        </p:nvSpPr>
        <p:spPr>
          <a:xfrm>
            <a:off x="703478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97" name="object 97"/>
          <p:cNvSpPr/>
          <p:nvPr/>
        </p:nvSpPr>
        <p:spPr>
          <a:xfrm>
            <a:off x="711098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98" name="object 98"/>
          <p:cNvSpPr/>
          <p:nvPr/>
        </p:nvSpPr>
        <p:spPr>
          <a:xfrm>
            <a:off x="718565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99" name="object 99"/>
          <p:cNvSpPr/>
          <p:nvPr/>
        </p:nvSpPr>
        <p:spPr>
          <a:xfrm>
            <a:off x="726185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00" name="object 100"/>
          <p:cNvSpPr/>
          <p:nvPr/>
        </p:nvSpPr>
        <p:spPr>
          <a:xfrm>
            <a:off x="733805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01" name="object 101"/>
          <p:cNvSpPr/>
          <p:nvPr/>
        </p:nvSpPr>
        <p:spPr>
          <a:xfrm>
            <a:off x="741425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02" name="object 102"/>
          <p:cNvSpPr/>
          <p:nvPr/>
        </p:nvSpPr>
        <p:spPr>
          <a:xfrm>
            <a:off x="749045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03" name="object 103"/>
          <p:cNvSpPr/>
          <p:nvPr/>
        </p:nvSpPr>
        <p:spPr>
          <a:xfrm>
            <a:off x="756665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04" name="object 104"/>
          <p:cNvSpPr/>
          <p:nvPr/>
        </p:nvSpPr>
        <p:spPr>
          <a:xfrm>
            <a:off x="7641335"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05" name="object 105"/>
          <p:cNvSpPr/>
          <p:nvPr/>
        </p:nvSpPr>
        <p:spPr>
          <a:xfrm>
            <a:off x="7717535"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06" name="object 106"/>
          <p:cNvSpPr/>
          <p:nvPr/>
        </p:nvSpPr>
        <p:spPr>
          <a:xfrm>
            <a:off x="7793735"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07" name="object 107"/>
          <p:cNvSpPr/>
          <p:nvPr/>
        </p:nvSpPr>
        <p:spPr>
          <a:xfrm>
            <a:off x="7869935"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08" name="object 108"/>
          <p:cNvSpPr/>
          <p:nvPr/>
        </p:nvSpPr>
        <p:spPr>
          <a:xfrm>
            <a:off x="7946135"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09" name="object 109"/>
          <p:cNvSpPr/>
          <p:nvPr/>
        </p:nvSpPr>
        <p:spPr>
          <a:xfrm>
            <a:off x="8020811"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10" name="object 110"/>
          <p:cNvSpPr/>
          <p:nvPr/>
        </p:nvSpPr>
        <p:spPr>
          <a:xfrm>
            <a:off x="8097011"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11" name="object 111"/>
          <p:cNvSpPr/>
          <p:nvPr/>
        </p:nvSpPr>
        <p:spPr>
          <a:xfrm>
            <a:off x="8173211"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12" name="object 112"/>
          <p:cNvSpPr/>
          <p:nvPr/>
        </p:nvSpPr>
        <p:spPr>
          <a:xfrm>
            <a:off x="8249411"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13" name="object 113"/>
          <p:cNvSpPr/>
          <p:nvPr/>
        </p:nvSpPr>
        <p:spPr>
          <a:xfrm>
            <a:off x="8325611"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14" name="object 114"/>
          <p:cNvSpPr/>
          <p:nvPr/>
        </p:nvSpPr>
        <p:spPr>
          <a:xfrm>
            <a:off x="8401811"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15" name="object 115"/>
          <p:cNvSpPr/>
          <p:nvPr/>
        </p:nvSpPr>
        <p:spPr>
          <a:xfrm>
            <a:off x="847648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16" name="object 116"/>
          <p:cNvSpPr/>
          <p:nvPr/>
        </p:nvSpPr>
        <p:spPr>
          <a:xfrm>
            <a:off x="855268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17" name="object 117"/>
          <p:cNvSpPr/>
          <p:nvPr/>
        </p:nvSpPr>
        <p:spPr>
          <a:xfrm>
            <a:off x="862888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18" name="object 118"/>
          <p:cNvSpPr/>
          <p:nvPr/>
        </p:nvSpPr>
        <p:spPr>
          <a:xfrm>
            <a:off x="870508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19" name="object 119"/>
          <p:cNvSpPr/>
          <p:nvPr/>
        </p:nvSpPr>
        <p:spPr>
          <a:xfrm>
            <a:off x="878128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20" name="object 120"/>
          <p:cNvSpPr/>
          <p:nvPr/>
        </p:nvSpPr>
        <p:spPr>
          <a:xfrm>
            <a:off x="885748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21" name="object 121"/>
          <p:cNvSpPr/>
          <p:nvPr/>
        </p:nvSpPr>
        <p:spPr>
          <a:xfrm>
            <a:off x="8932164"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22" name="object 122"/>
          <p:cNvSpPr/>
          <p:nvPr/>
        </p:nvSpPr>
        <p:spPr>
          <a:xfrm>
            <a:off x="9008364"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23" name="object 123"/>
          <p:cNvSpPr/>
          <p:nvPr/>
        </p:nvSpPr>
        <p:spPr>
          <a:xfrm>
            <a:off x="9084564"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24" name="object 124"/>
          <p:cNvSpPr/>
          <p:nvPr/>
        </p:nvSpPr>
        <p:spPr>
          <a:xfrm>
            <a:off x="6094476" y="6345935"/>
            <a:ext cx="2781300" cy="289560"/>
          </a:xfrm>
          <a:prstGeom prst="rect">
            <a:avLst/>
          </a:prstGeom>
          <a:blipFill>
            <a:blip r:embed="rId2" cstate="print"/>
            <a:stretch>
              <a:fillRect/>
            </a:stretch>
          </a:blipFill>
        </p:spPr>
        <p:txBody>
          <a:bodyPr wrap="square" lIns="0" tIns="0" rIns="0" bIns="0" rtlCol="0"/>
          <a:lstStyle/>
          <a:p>
            <a:endParaRPr dirty="0"/>
          </a:p>
        </p:txBody>
      </p:sp>
      <p:sp>
        <p:nvSpPr>
          <p:cNvPr id="126" name="object 126"/>
          <p:cNvSpPr txBox="1">
            <a:spLocks noGrp="1"/>
          </p:cNvSpPr>
          <p:nvPr>
            <p:ph type="title"/>
          </p:nvPr>
        </p:nvSpPr>
        <p:spPr>
          <a:xfrm>
            <a:off x="261189" y="374726"/>
            <a:ext cx="4798487" cy="350737"/>
          </a:xfrm>
          <a:prstGeom prst="rect">
            <a:avLst/>
          </a:prstGeom>
        </p:spPr>
        <p:txBody>
          <a:bodyPr vert="horz" wrap="square" lIns="0" tIns="12065" rIns="0" bIns="0" rtlCol="0">
            <a:spAutoFit/>
          </a:bodyPr>
          <a:lstStyle/>
          <a:p>
            <a:pPr marL="12700">
              <a:lnSpc>
                <a:spcPct val="100000"/>
              </a:lnSpc>
              <a:spcBef>
                <a:spcPts val="95"/>
              </a:spcBef>
            </a:pPr>
            <a:r>
              <a:rPr lang="it-IT" sz="2200" b="1" i="0" spc="-90" dirty="0">
                <a:solidFill>
                  <a:srgbClr val="FFFFFF"/>
                </a:solidFill>
                <a:latin typeface="Trebuchet MS"/>
              </a:rPr>
              <a:t>Gaze </a:t>
            </a:r>
            <a:r>
              <a:rPr lang="it-IT" sz="2200" b="1" i="0" spc="-90" dirty="0" err="1">
                <a:solidFill>
                  <a:srgbClr val="FFFFFF"/>
                </a:solidFill>
                <a:latin typeface="Trebuchet MS"/>
              </a:rPr>
              <a:t>estimation</a:t>
            </a:r>
            <a:r>
              <a:rPr lang="it-IT" sz="2200" b="1" i="0" spc="-90" dirty="0">
                <a:solidFill>
                  <a:srgbClr val="FFFFFF"/>
                </a:solidFill>
                <a:latin typeface="Trebuchet MS"/>
              </a:rPr>
              <a:t> – </a:t>
            </a:r>
            <a:r>
              <a:rPr lang="it-IT" sz="2200" b="1" i="0" spc="-90" dirty="0" smtClean="0">
                <a:solidFill>
                  <a:srgbClr val="FFFFFF"/>
                </a:solidFill>
                <a:latin typeface="Trebuchet MS"/>
              </a:rPr>
              <a:t>The </a:t>
            </a:r>
            <a:r>
              <a:rPr lang="it-IT" sz="2200" b="1" i="0" spc="-90" dirty="0">
                <a:solidFill>
                  <a:srgbClr val="FFFFFF"/>
                </a:solidFill>
                <a:latin typeface="Trebuchet MS"/>
              </a:rPr>
              <a:t>model</a:t>
            </a:r>
            <a:endParaRPr lang="it-IT" sz="2200" dirty="0">
              <a:latin typeface="Trebuchet MS"/>
              <a:cs typeface="Trebuchet MS"/>
            </a:endParaRPr>
          </a:p>
        </p:txBody>
      </p:sp>
      <p:sp>
        <p:nvSpPr>
          <p:cNvPr id="135" name="object 126">
            <a:extLst>
              <a:ext uri="{FF2B5EF4-FFF2-40B4-BE49-F238E27FC236}">
                <a16:creationId xmlns:a16="http://schemas.microsoft.com/office/drawing/2014/main" xmlns="" id="{4937FA3B-AE03-40DC-B7EF-428C9F680617}"/>
              </a:ext>
            </a:extLst>
          </p:cNvPr>
          <p:cNvSpPr txBox="1">
            <a:spLocks/>
          </p:cNvSpPr>
          <p:nvPr/>
        </p:nvSpPr>
        <p:spPr>
          <a:xfrm>
            <a:off x="52662" y="6146069"/>
            <a:ext cx="5386493" cy="689291"/>
          </a:xfrm>
          <a:prstGeom prst="rect">
            <a:avLst/>
          </a:prstGeom>
        </p:spPr>
        <p:txBody>
          <a:bodyPr vert="horz" wrap="square" lIns="0" tIns="12065"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it-IT" sz="2200" b="1" spc="-90" dirty="0">
                <a:solidFill>
                  <a:srgbClr val="FFFFFF"/>
                </a:solidFill>
                <a:latin typeface="Trebuchet MS"/>
                <a:cs typeface="Trebuchet MS"/>
              </a:rPr>
              <a:t>Bianco-Randazzo</a:t>
            </a:r>
            <a:br>
              <a:rPr lang="it-IT" sz="2200" b="1" spc="-90" dirty="0">
                <a:solidFill>
                  <a:srgbClr val="FFFFFF"/>
                </a:solidFill>
                <a:latin typeface="Trebuchet MS"/>
                <a:cs typeface="Trebuchet MS"/>
              </a:rPr>
            </a:br>
            <a:r>
              <a:rPr lang="it-IT" sz="2200" b="1" spc="-90" dirty="0">
                <a:solidFill>
                  <a:srgbClr val="FFFFFF"/>
                </a:solidFill>
                <a:latin typeface="Trebuchet MS"/>
                <a:cs typeface="Trebuchet MS"/>
              </a:rPr>
              <a:t>Eye tracking and gaze </a:t>
            </a:r>
            <a:r>
              <a:rPr lang="en-US" sz="2200" b="1" spc="-90" dirty="0">
                <a:solidFill>
                  <a:srgbClr val="FFFFFF"/>
                </a:solidFill>
                <a:latin typeface="Trebuchet MS"/>
                <a:cs typeface="Trebuchet MS"/>
              </a:rPr>
              <a:t>estimation</a:t>
            </a:r>
            <a:endParaRPr lang="en-US" sz="2200" dirty="0">
              <a:latin typeface="Trebuchet MS"/>
              <a:cs typeface="Trebuchet MS"/>
            </a:endParaRPr>
          </a:p>
        </p:txBody>
      </p:sp>
      <mc:AlternateContent xmlns:mc="http://schemas.openxmlformats.org/markup-compatibility/2006">
        <mc:Choice xmlns:a14="http://schemas.microsoft.com/office/drawing/2010/main" Requires="a14">
          <p:sp>
            <p:nvSpPr>
              <p:cNvPr id="125" name="Rettangolo 124">
                <a:extLst>
                  <a:ext uri="{FF2B5EF4-FFF2-40B4-BE49-F238E27FC236}">
                    <a16:creationId xmlns:a16="http://schemas.microsoft.com/office/drawing/2014/main" xmlns="" id="{7FF27D53-6BC1-4624-91B5-38A91357E582}"/>
                  </a:ext>
                </a:extLst>
              </p:cNvPr>
              <p:cNvSpPr/>
              <p:nvPr/>
            </p:nvSpPr>
            <p:spPr>
              <a:xfrm>
                <a:off x="694165" y="4099025"/>
                <a:ext cx="7972076" cy="191590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it-IT" sz="1400" i="1" smtClean="0">
                              <a:latin typeface="Cambria Math" charset="0"/>
                            </a:rPr>
                          </m:ctrlPr>
                        </m:sSubPr>
                        <m:e>
                          <m:r>
                            <a:rPr lang="en-GB" sz="1400" i="1">
                              <a:latin typeface="Cambria Math" panose="02040503050406030204" pitchFamily="18" charset="0"/>
                            </a:rPr>
                            <m:t>𝑌</m:t>
                          </m:r>
                        </m:e>
                        <m:sub>
                          <m:r>
                            <a:rPr lang="en-GB" sz="1400" i="1">
                              <a:latin typeface="Cambria Math" panose="02040503050406030204" pitchFamily="18" charset="0"/>
                            </a:rPr>
                            <m:t>h</m:t>
                          </m:r>
                          <m:r>
                            <a:rPr lang="en-GB" sz="1400" i="1">
                              <a:latin typeface="Cambria Math" panose="02040503050406030204" pitchFamily="18" charset="0"/>
                            </a:rPr>
                            <m:t>_</m:t>
                          </m:r>
                          <m:r>
                            <a:rPr lang="en-GB" sz="1400" i="1">
                              <a:latin typeface="Cambria Math" panose="02040503050406030204" pitchFamily="18" charset="0"/>
                            </a:rPr>
                            <m:t>𝑙𝑒𝑓𝑡</m:t>
                          </m:r>
                          <m:r>
                            <a:rPr lang="en-GB" sz="1400" i="1">
                              <a:latin typeface="Cambria Math" panose="02040503050406030204" pitchFamily="18" charset="0"/>
                            </a:rPr>
                            <m:t> </m:t>
                          </m:r>
                        </m:sub>
                      </m:sSub>
                      <m:r>
                        <a:rPr lang="en-GB" sz="1400" i="1">
                          <a:latin typeface="Cambria Math" panose="02040503050406030204" pitchFamily="18" charset="0"/>
                        </a:rPr>
                        <m:t>= </m:t>
                      </m:r>
                      <m:sSub>
                        <m:sSubPr>
                          <m:ctrlPr>
                            <a:rPr lang="it-IT" sz="1400" i="1">
                              <a:latin typeface="Cambria Math" charset="0"/>
                            </a:rPr>
                          </m:ctrlPr>
                        </m:sSubPr>
                        <m:e>
                          <m:r>
                            <a:rPr lang="en-GB" sz="1400" i="1">
                              <a:latin typeface="Cambria Math" panose="02040503050406030204" pitchFamily="18" charset="0"/>
                            </a:rPr>
                            <m:t>𝑥</m:t>
                          </m:r>
                        </m:e>
                        <m:sub>
                          <m:r>
                            <a:rPr lang="en-GB" sz="1400" i="1">
                              <a:latin typeface="Cambria Math" panose="02040503050406030204" pitchFamily="18" charset="0"/>
                            </a:rPr>
                            <m:t>0</m:t>
                          </m:r>
                        </m:sub>
                      </m:sSub>
                      <m:r>
                        <a:rPr lang="en-GB" sz="1400" i="1">
                          <a:latin typeface="Cambria Math" panose="02040503050406030204" pitchFamily="18" charset="0"/>
                        </a:rPr>
                        <m:t>+ </m:t>
                      </m:r>
                      <m:f>
                        <m:fPr>
                          <m:type m:val="lin"/>
                          <m:ctrlPr>
                            <a:rPr lang="it-IT" sz="1400" i="1">
                              <a:latin typeface="Cambria Math" charset="0"/>
                            </a:rPr>
                          </m:ctrlPr>
                        </m:fPr>
                        <m:num>
                          <m:sSub>
                            <m:sSubPr>
                              <m:ctrlPr>
                                <a:rPr lang="it-IT" sz="1400" i="1">
                                  <a:latin typeface="Cambria Math" charset="0"/>
                                </a:rPr>
                              </m:ctrlPr>
                            </m:sSubPr>
                            <m:e>
                              <m:r>
                                <a:rPr lang="en-GB" sz="1400" i="1">
                                  <a:latin typeface="Cambria Math" panose="02040503050406030204" pitchFamily="18" charset="0"/>
                                </a:rPr>
                                <m:t>h</m:t>
                              </m:r>
                            </m:e>
                            <m:sub>
                              <m:r>
                                <a:rPr lang="en-GB" sz="1400" i="1">
                                  <a:latin typeface="Cambria Math" panose="02040503050406030204" pitchFamily="18" charset="0"/>
                                </a:rPr>
                                <m:t>1_</m:t>
                              </m:r>
                              <m:r>
                                <a:rPr lang="en-GB" sz="1400" i="1">
                                  <a:latin typeface="Cambria Math" panose="02040503050406030204" pitchFamily="18" charset="0"/>
                                </a:rPr>
                                <m:t>𝑙𝑒𝑓𝑡</m:t>
                              </m:r>
                            </m:sub>
                          </m:sSub>
                        </m:num>
                        <m:den>
                          <m:sSub>
                            <m:sSubPr>
                              <m:ctrlPr>
                                <a:rPr lang="it-IT" sz="1400" i="1">
                                  <a:latin typeface="Cambria Math" charset="0"/>
                                </a:rPr>
                              </m:ctrlPr>
                            </m:sSubPr>
                            <m:e>
                              <m:r>
                                <a:rPr lang="en-GB" sz="1400" i="1">
                                  <a:latin typeface="Cambria Math" panose="02040503050406030204" pitchFamily="18" charset="0"/>
                                </a:rPr>
                                <m:t>h</m:t>
                              </m:r>
                            </m:e>
                            <m:sub>
                              <m:r>
                                <a:rPr lang="en-GB" sz="1400" i="1">
                                  <a:latin typeface="Cambria Math" panose="02040503050406030204" pitchFamily="18" charset="0"/>
                                </a:rPr>
                                <m:t>𝑠𝑐𝑎𝑙𝑒</m:t>
                              </m:r>
                            </m:sub>
                          </m:sSub>
                        </m:den>
                      </m:f>
                      <m:r>
                        <a:rPr lang="en-GB" sz="1400" i="1">
                          <a:latin typeface="Cambria Math" panose="02040503050406030204" pitchFamily="18" charset="0"/>
                        </a:rPr>
                        <m:t>∗ </m:t>
                      </m:r>
                      <m:sSub>
                        <m:sSubPr>
                          <m:ctrlPr>
                            <a:rPr lang="it-IT" sz="1400" i="1">
                              <a:latin typeface="Cambria Math" charset="0"/>
                            </a:rPr>
                          </m:ctrlPr>
                        </m:sSubPr>
                        <m:e>
                          <m:r>
                            <a:rPr lang="en-GB" sz="1400" i="1">
                              <a:latin typeface="Cambria Math" panose="02040503050406030204" pitchFamily="18" charset="0"/>
                            </a:rPr>
                            <m:t>𝑥</m:t>
                          </m:r>
                        </m:e>
                        <m:sub>
                          <m:r>
                            <a:rPr lang="en-GB" sz="1400" i="1">
                              <a:latin typeface="Cambria Math" panose="02040503050406030204" pitchFamily="18" charset="0"/>
                            </a:rPr>
                            <m:t>1</m:t>
                          </m:r>
                        </m:sub>
                      </m:sSub>
                      <m:r>
                        <a:rPr lang="en-GB" sz="1400" i="1">
                          <a:latin typeface="Cambria Math" panose="02040503050406030204" pitchFamily="18" charset="0"/>
                        </a:rPr>
                        <m:t>+ </m:t>
                      </m:r>
                      <m:f>
                        <m:fPr>
                          <m:type m:val="lin"/>
                          <m:ctrlPr>
                            <a:rPr lang="it-IT" sz="1400" i="1">
                              <a:latin typeface="Cambria Math" charset="0"/>
                            </a:rPr>
                          </m:ctrlPr>
                        </m:fPr>
                        <m:num>
                          <m:sSub>
                            <m:sSubPr>
                              <m:ctrlPr>
                                <a:rPr lang="it-IT" sz="1400" i="1">
                                  <a:latin typeface="Cambria Math" charset="0"/>
                                </a:rPr>
                              </m:ctrlPr>
                            </m:sSubPr>
                            <m:e>
                              <m:r>
                                <a:rPr lang="en-GB" sz="1400" i="1">
                                  <a:latin typeface="Cambria Math" panose="02040503050406030204" pitchFamily="18" charset="0"/>
                                </a:rPr>
                                <m:t>h</m:t>
                              </m:r>
                            </m:e>
                            <m:sub>
                              <m:r>
                                <a:rPr lang="en-GB" sz="1400" i="1">
                                  <a:latin typeface="Cambria Math" panose="02040503050406030204" pitchFamily="18" charset="0"/>
                                </a:rPr>
                                <m:t>2_</m:t>
                              </m:r>
                              <m:r>
                                <a:rPr lang="en-GB" sz="1400" i="1">
                                  <a:latin typeface="Cambria Math" panose="02040503050406030204" pitchFamily="18" charset="0"/>
                                </a:rPr>
                                <m:t>𝑙𝑒𝑓𝑡</m:t>
                              </m:r>
                            </m:sub>
                          </m:sSub>
                        </m:num>
                        <m:den>
                          <m:sSub>
                            <m:sSubPr>
                              <m:ctrlPr>
                                <a:rPr lang="it-IT" sz="1400" i="1">
                                  <a:latin typeface="Cambria Math" charset="0"/>
                                </a:rPr>
                              </m:ctrlPr>
                            </m:sSubPr>
                            <m:e>
                              <m:r>
                                <a:rPr lang="en-GB" sz="1400" i="1">
                                  <a:latin typeface="Cambria Math" panose="02040503050406030204" pitchFamily="18" charset="0"/>
                                </a:rPr>
                                <m:t>h</m:t>
                              </m:r>
                            </m:e>
                            <m:sub>
                              <m:r>
                                <a:rPr lang="en-GB" sz="1400" i="1">
                                  <a:latin typeface="Cambria Math" panose="02040503050406030204" pitchFamily="18" charset="0"/>
                                </a:rPr>
                                <m:t>𝑠𝑐𝑎𝑙𝑒</m:t>
                              </m:r>
                            </m:sub>
                          </m:sSub>
                        </m:den>
                      </m:f>
                      <m:r>
                        <a:rPr lang="en-GB" sz="1400" i="1">
                          <a:latin typeface="Cambria Math" panose="02040503050406030204" pitchFamily="18" charset="0"/>
                        </a:rPr>
                        <m:t>∗ </m:t>
                      </m:r>
                      <m:sSub>
                        <m:sSubPr>
                          <m:ctrlPr>
                            <a:rPr lang="it-IT" sz="1400" i="1">
                              <a:latin typeface="Cambria Math" charset="0"/>
                            </a:rPr>
                          </m:ctrlPr>
                        </m:sSubPr>
                        <m:e>
                          <m:r>
                            <a:rPr lang="en-GB" sz="1400" i="1">
                              <a:latin typeface="Cambria Math" panose="02040503050406030204" pitchFamily="18" charset="0"/>
                            </a:rPr>
                            <m:t>𝑥</m:t>
                          </m:r>
                        </m:e>
                        <m:sub>
                          <m:r>
                            <a:rPr lang="en-GB" sz="1400" i="1">
                              <a:latin typeface="Cambria Math" panose="02040503050406030204" pitchFamily="18" charset="0"/>
                            </a:rPr>
                            <m:t>2</m:t>
                          </m:r>
                        </m:sub>
                      </m:sSub>
                      <m:r>
                        <a:rPr lang="en-GB" sz="1400" i="1">
                          <a:latin typeface="Cambria Math" panose="02040503050406030204" pitchFamily="18" charset="0"/>
                        </a:rPr>
                        <m:t>+ </m:t>
                      </m:r>
                      <m:f>
                        <m:fPr>
                          <m:type m:val="lin"/>
                          <m:ctrlPr>
                            <a:rPr lang="it-IT" sz="1400" i="1">
                              <a:latin typeface="Cambria Math" charset="0"/>
                            </a:rPr>
                          </m:ctrlPr>
                        </m:fPr>
                        <m:num>
                          <m:sSub>
                            <m:sSubPr>
                              <m:ctrlPr>
                                <a:rPr lang="it-IT" sz="1400" i="1">
                                  <a:latin typeface="Cambria Math" charset="0"/>
                                </a:rPr>
                              </m:ctrlPr>
                            </m:sSubPr>
                            <m:e>
                              <m:r>
                                <a:rPr lang="en-GB" sz="1400" i="1">
                                  <a:latin typeface="Cambria Math" panose="02040503050406030204" pitchFamily="18" charset="0"/>
                                </a:rPr>
                                <m:t>h</m:t>
                              </m:r>
                            </m:e>
                            <m:sub>
                              <m:r>
                                <a:rPr lang="en-GB" sz="1400" i="1">
                                  <a:latin typeface="Cambria Math" panose="02040503050406030204" pitchFamily="18" charset="0"/>
                                </a:rPr>
                                <m:t>3_</m:t>
                              </m:r>
                              <m:r>
                                <a:rPr lang="en-GB" sz="1400" i="1">
                                  <a:latin typeface="Cambria Math" panose="02040503050406030204" pitchFamily="18" charset="0"/>
                                </a:rPr>
                                <m:t>𝑙𝑒𝑓𝑡</m:t>
                              </m:r>
                            </m:sub>
                          </m:sSub>
                        </m:num>
                        <m:den>
                          <m:sSub>
                            <m:sSubPr>
                              <m:ctrlPr>
                                <a:rPr lang="it-IT" sz="1400" i="1">
                                  <a:latin typeface="Cambria Math" charset="0"/>
                                </a:rPr>
                              </m:ctrlPr>
                            </m:sSubPr>
                            <m:e>
                              <m:r>
                                <a:rPr lang="en-GB" sz="1400" i="1">
                                  <a:latin typeface="Cambria Math" panose="02040503050406030204" pitchFamily="18" charset="0"/>
                                </a:rPr>
                                <m:t>h</m:t>
                              </m:r>
                            </m:e>
                            <m:sub>
                              <m:r>
                                <a:rPr lang="en-GB" sz="1400" i="1">
                                  <a:latin typeface="Cambria Math" panose="02040503050406030204" pitchFamily="18" charset="0"/>
                                </a:rPr>
                                <m:t>𝑠𝑐𝑎𝑙𝑒</m:t>
                              </m:r>
                            </m:sub>
                          </m:sSub>
                        </m:den>
                      </m:f>
                      <m:r>
                        <a:rPr lang="en-GB" sz="1400" i="1">
                          <a:latin typeface="Cambria Math" panose="02040503050406030204" pitchFamily="18" charset="0"/>
                        </a:rPr>
                        <m:t>∗ </m:t>
                      </m:r>
                      <m:sSub>
                        <m:sSubPr>
                          <m:ctrlPr>
                            <a:rPr lang="it-IT" sz="1400" i="1">
                              <a:latin typeface="Cambria Math" charset="0"/>
                            </a:rPr>
                          </m:ctrlPr>
                        </m:sSubPr>
                        <m:e>
                          <m:r>
                            <a:rPr lang="en-GB" sz="1400" i="1">
                              <a:latin typeface="Cambria Math" panose="02040503050406030204" pitchFamily="18" charset="0"/>
                            </a:rPr>
                            <m:t>𝑥</m:t>
                          </m:r>
                        </m:e>
                        <m:sub>
                          <m:r>
                            <a:rPr lang="en-GB" sz="1400" i="1">
                              <a:latin typeface="Cambria Math" panose="02040503050406030204" pitchFamily="18" charset="0"/>
                            </a:rPr>
                            <m:t>3</m:t>
                          </m:r>
                        </m:sub>
                      </m:sSub>
                      <m:r>
                        <a:rPr lang="en-GB" sz="1400" i="1">
                          <a:latin typeface="Cambria Math" panose="02040503050406030204" pitchFamily="18" charset="0"/>
                        </a:rPr>
                        <m:t>+ </m:t>
                      </m:r>
                      <m:f>
                        <m:fPr>
                          <m:type m:val="lin"/>
                          <m:ctrlPr>
                            <a:rPr lang="it-IT" sz="1400" i="1">
                              <a:latin typeface="Cambria Math" charset="0"/>
                            </a:rPr>
                          </m:ctrlPr>
                        </m:fPr>
                        <m:num>
                          <m:sSub>
                            <m:sSubPr>
                              <m:ctrlPr>
                                <a:rPr lang="it-IT" sz="1400" i="1">
                                  <a:latin typeface="Cambria Math" charset="0"/>
                                </a:rPr>
                              </m:ctrlPr>
                            </m:sSubPr>
                            <m:e>
                              <m:r>
                                <a:rPr lang="en-GB" sz="1400" i="1">
                                  <a:latin typeface="Cambria Math" panose="02040503050406030204" pitchFamily="18" charset="0"/>
                                </a:rPr>
                                <m:t>h</m:t>
                              </m:r>
                            </m:e>
                            <m:sub>
                              <m:r>
                                <a:rPr lang="en-GB" sz="1400" i="1">
                                  <a:latin typeface="Cambria Math" panose="02040503050406030204" pitchFamily="18" charset="0"/>
                                </a:rPr>
                                <m:t>4_</m:t>
                              </m:r>
                              <m:r>
                                <a:rPr lang="en-GB" sz="1400" i="1">
                                  <a:latin typeface="Cambria Math" panose="02040503050406030204" pitchFamily="18" charset="0"/>
                                </a:rPr>
                                <m:t>𝑙𝑒𝑓𝑡</m:t>
                              </m:r>
                            </m:sub>
                          </m:sSub>
                        </m:num>
                        <m:den>
                          <m:sSub>
                            <m:sSubPr>
                              <m:ctrlPr>
                                <a:rPr lang="it-IT" sz="1400" i="1">
                                  <a:latin typeface="Cambria Math" charset="0"/>
                                </a:rPr>
                              </m:ctrlPr>
                            </m:sSubPr>
                            <m:e>
                              <m:r>
                                <a:rPr lang="en-GB" sz="1400" i="1">
                                  <a:latin typeface="Cambria Math" panose="02040503050406030204" pitchFamily="18" charset="0"/>
                                </a:rPr>
                                <m:t>h</m:t>
                              </m:r>
                            </m:e>
                            <m:sub>
                              <m:r>
                                <a:rPr lang="en-GB" sz="1400" i="1">
                                  <a:latin typeface="Cambria Math" panose="02040503050406030204" pitchFamily="18" charset="0"/>
                                </a:rPr>
                                <m:t>𝑠𝑐𝑎𝑙𝑒</m:t>
                              </m:r>
                            </m:sub>
                          </m:sSub>
                        </m:den>
                      </m:f>
                      <m:r>
                        <a:rPr lang="en-GB" sz="1400" i="1">
                          <a:latin typeface="Cambria Math" panose="02040503050406030204" pitchFamily="18" charset="0"/>
                        </a:rPr>
                        <m:t>∗ </m:t>
                      </m:r>
                      <m:sSub>
                        <m:sSubPr>
                          <m:ctrlPr>
                            <a:rPr lang="it-IT" sz="1400" i="1">
                              <a:latin typeface="Cambria Math" charset="0"/>
                            </a:rPr>
                          </m:ctrlPr>
                        </m:sSubPr>
                        <m:e>
                          <m:r>
                            <a:rPr lang="en-GB" sz="1400" i="1">
                              <a:latin typeface="Cambria Math" panose="02040503050406030204" pitchFamily="18" charset="0"/>
                            </a:rPr>
                            <m:t>𝑥</m:t>
                          </m:r>
                        </m:e>
                        <m:sub>
                          <m:r>
                            <a:rPr lang="en-GB" sz="1400" i="1">
                              <a:latin typeface="Cambria Math" panose="02040503050406030204" pitchFamily="18" charset="0"/>
                            </a:rPr>
                            <m:t>4</m:t>
                          </m:r>
                        </m:sub>
                      </m:sSub>
                    </m:oMath>
                  </m:oMathPara>
                </a14:m>
                <a:endParaRPr lang="it-IT" sz="1400" dirty="0"/>
              </a:p>
              <a:p>
                <a:endParaRPr lang="it-IT" sz="1400" dirty="0"/>
              </a:p>
              <a:p>
                <a:pPr/>
                <a14:m>
                  <m:oMathPara xmlns:m="http://schemas.openxmlformats.org/officeDocument/2006/math">
                    <m:oMathParaPr>
                      <m:jc m:val="centerGroup"/>
                    </m:oMathParaPr>
                    <m:oMath xmlns:m="http://schemas.openxmlformats.org/officeDocument/2006/math">
                      <m:sSub>
                        <m:sSubPr>
                          <m:ctrlPr>
                            <a:rPr lang="it-IT" sz="1400" i="1">
                              <a:latin typeface="Cambria Math" charset="0"/>
                            </a:rPr>
                          </m:ctrlPr>
                        </m:sSubPr>
                        <m:e>
                          <m:r>
                            <a:rPr lang="en-GB" sz="1400" i="1">
                              <a:latin typeface="Cambria Math" panose="02040503050406030204" pitchFamily="18" charset="0"/>
                            </a:rPr>
                            <m:t>𝑌</m:t>
                          </m:r>
                        </m:e>
                        <m:sub>
                          <m:r>
                            <a:rPr lang="en-GB" sz="1400" i="1">
                              <a:latin typeface="Cambria Math" panose="02040503050406030204" pitchFamily="18" charset="0"/>
                            </a:rPr>
                            <m:t>𝑣</m:t>
                          </m:r>
                          <m:r>
                            <a:rPr lang="en-GB" sz="1400" i="1">
                              <a:latin typeface="Cambria Math" panose="02040503050406030204" pitchFamily="18" charset="0"/>
                            </a:rPr>
                            <m:t>_</m:t>
                          </m:r>
                          <m:r>
                            <a:rPr lang="en-GB" sz="1400" i="1">
                              <a:latin typeface="Cambria Math" panose="02040503050406030204" pitchFamily="18" charset="0"/>
                            </a:rPr>
                            <m:t>𝑙𝑒𝑓𝑡</m:t>
                          </m:r>
                          <m:r>
                            <a:rPr lang="en-GB" sz="1400" i="1">
                              <a:latin typeface="Cambria Math" panose="02040503050406030204" pitchFamily="18" charset="0"/>
                            </a:rPr>
                            <m:t> </m:t>
                          </m:r>
                        </m:sub>
                      </m:sSub>
                      <m:r>
                        <a:rPr lang="en-GB" sz="1400" i="1">
                          <a:latin typeface="Cambria Math" panose="02040503050406030204" pitchFamily="18" charset="0"/>
                        </a:rPr>
                        <m:t>= </m:t>
                      </m:r>
                      <m:sSub>
                        <m:sSubPr>
                          <m:ctrlPr>
                            <a:rPr lang="it-IT" sz="1400" i="1">
                              <a:latin typeface="Cambria Math" charset="0"/>
                            </a:rPr>
                          </m:ctrlPr>
                        </m:sSubPr>
                        <m:e>
                          <m:r>
                            <a:rPr lang="en-GB" sz="1400" i="1">
                              <a:latin typeface="Cambria Math" panose="02040503050406030204" pitchFamily="18" charset="0"/>
                            </a:rPr>
                            <m:t>𝑥</m:t>
                          </m:r>
                        </m:e>
                        <m:sub>
                          <m:r>
                            <a:rPr lang="en-GB" sz="1400" i="1">
                              <a:latin typeface="Cambria Math" panose="02040503050406030204" pitchFamily="18" charset="0"/>
                            </a:rPr>
                            <m:t>0</m:t>
                          </m:r>
                        </m:sub>
                      </m:sSub>
                      <m:r>
                        <a:rPr lang="en-GB" sz="1400" i="1">
                          <a:latin typeface="Cambria Math" panose="02040503050406030204" pitchFamily="18" charset="0"/>
                        </a:rPr>
                        <m:t>+ </m:t>
                      </m:r>
                      <m:f>
                        <m:fPr>
                          <m:type m:val="lin"/>
                          <m:ctrlPr>
                            <a:rPr lang="it-IT" sz="1400" i="1">
                              <a:latin typeface="Cambria Math" charset="0"/>
                            </a:rPr>
                          </m:ctrlPr>
                        </m:fPr>
                        <m:num>
                          <m:sSub>
                            <m:sSubPr>
                              <m:ctrlPr>
                                <a:rPr lang="it-IT" sz="1400" i="1">
                                  <a:latin typeface="Cambria Math" charset="0"/>
                                </a:rPr>
                              </m:ctrlPr>
                            </m:sSubPr>
                            <m:e>
                              <m:r>
                                <a:rPr lang="en-GB" sz="1400" i="1">
                                  <a:latin typeface="Cambria Math" panose="02040503050406030204" pitchFamily="18" charset="0"/>
                                </a:rPr>
                                <m:t>𝑣</m:t>
                              </m:r>
                            </m:e>
                            <m:sub>
                              <m:r>
                                <a:rPr lang="en-GB" sz="1400" i="1">
                                  <a:latin typeface="Cambria Math" panose="02040503050406030204" pitchFamily="18" charset="0"/>
                                </a:rPr>
                                <m:t>1_</m:t>
                              </m:r>
                              <m:r>
                                <a:rPr lang="en-GB" sz="1400" i="1">
                                  <a:latin typeface="Cambria Math" panose="02040503050406030204" pitchFamily="18" charset="0"/>
                                </a:rPr>
                                <m:t>𝑙𝑒𝑓𝑡</m:t>
                              </m:r>
                            </m:sub>
                          </m:sSub>
                        </m:num>
                        <m:den>
                          <m:sSub>
                            <m:sSubPr>
                              <m:ctrlPr>
                                <a:rPr lang="it-IT" sz="1400" i="1">
                                  <a:latin typeface="Cambria Math" charset="0"/>
                                </a:rPr>
                              </m:ctrlPr>
                            </m:sSubPr>
                            <m:e>
                              <m:r>
                                <a:rPr lang="en-GB" sz="1400" i="1">
                                  <a:latin typeface="Cambria Math" panose="02040503050406030204" pitchFamily="18" charset="0"/>
                                </a:rPr>
                                <m:t>𝑣</m:t>
                              </m:r>
                            </m:e>
                            <m:sub>
                              <m:r>
                                <a:rPr lang="en-GB" sz="1400" i="1">
                                  <a:latin typeface="Cambria Math" panose="02040503050406030204" pitchFamily="18" charset="0"/>
                                </a:rPr>
                                <m:t>𝑠𝑐𝑎𝑙𝑒</m:t>
                              </m:r>
                            </m:sub>
                          </m:sSub>
                        </m:den>
                      </m:f>
                      <m:r>
                        <a:rPr lang="en-GB" sz="1400" i="1">
                          <a:latin typeface="Cambria Math" panose="02040503050406030204" pitchFamily="18" charset="0"/>
                        </a:rPr>
                        <m:t>∗ </m:t>
                      </m:r>
                      <m:sSub>
                        <m:sSubPr>
                          <m:ctrlPr>
                            <a:rPr lang="it-IT" sz="1400" i="1">
                              <a:latin typeface="Cambria Math" charset="0"/>
                            </a:rPr>
                          </m:ctrlPr>
                        </m:sSubPr>
                        <m:e>
                          <m:r>
                            <a:rPr lang="en-GB" sz="1400" i="1">
                              <a:latin typeface="Cambria Math" panose="02040503050406030204" pitchFamily="18" charset="0"/>
                            </a:rPr>
                            <m:t>𝑥</m:t>
                          </m:r>
                        </m:e>
                        <m:sub>
                          <m:r>
                            <a:rPr lang="en-GB" sz="1400" i="1">
                              <a:latin typeface="Cambria Math" panose="02040503050406030204" pitchFamily="18" charset="0"/>
                            </a:rPr>
                            <m:t>1</m:t>
                          </m:r>
                        </m:sub>
                      </m:sSub>
                      <m:r>
                        <a:rPr lang="en-GB" sz="1400" i="1">
                          <a:latin typeface="Cambria Math" panose="02040503050406030204" pitchFamily="18" charset="0"/>
                        </a:rPr>
                        <m:t>+ </m:t>
                      </m:r>
                      <m:f>
                        <m:fPr>
                          <m:type m:val="lin"/>
                          <m:ctrlPr>
                            <a:rPr lang="it-IT" sz="1400" i="1">
                              <a:latin typeface="Cambria Math" charset="0"/>
                            </a:rPr>
                          </m:ctrlPr>
                        </m:fPr>
                        <m:num>
                          <m:sSub>
                            <m:sSubPr>
                              <m:ctrlPr>
                                <a:rPr lang="it-IT" sz="1400" i="1">
                                  <a:latin typeface="Cambria Math" charset="0"/>
                                </a:rPr>
                              </m:ctrlPr>
                            </m:sSubPr>
                            <m:e>
                              <m:r>
                                <a:rPr lang="en-GB" sz="1400" i="1">
                                  <a:latin typeface="Cambria Math" panose="02040503050406030204" pitchFamily="18" charset="0"/>
                                </a:rPr>
                                <m:t>𝑣</m:t>
                              </m:r>
                            </m:e>
                            <m:sub>
                              <m:r>
                                <a:rPr lang="en-GB" sz="1400" i="1">
                                  <a:latin typeface="Cambria Math" panose="02040503050406030204" pitchFamily="18" charset="0"/>
                                </a:rPr>
                                <m:t>2_</m:t>
                              </m:r>
                              <m:r>
                                <a:rPr lang="en-GB" sz="1400" i="1">
                                  <a:latin typeface="Cambria Math" panose="02040503050406030204" pitchFamily="18" charset="0"/>
                                </a:rPr>
                                <m:t>𝑙𝑒𝑓𝑡</m:t>
                              </m:r>
                            </m:sub>
                          </m:sSub>
                        </m:num>
                        <m:den>
                          <m:sSub>
                            <m:sSubPr>
                              <m:ctrlPr>
                                <a:rPr lang="it-IT" sz="1400" i="1">
                                  <a:latin typeface="Cambria Math" charset="0"/>
                                </a:rPr>
                              </m:ctrlPr>
                            </m:sSubPr>
                            <m:e>
                              <m:r>
                                <a:rPr lang="en-GB" sz="1400" i="1">
                                  <a:latin typeface="Cambria Math" panose="02040503050406030204" pitchFamily="18" charset="0"/>
                                </a:rPr>
                                <m:t>𝑣</m:t>
                              </m:r>
                            </m:e>
                            <m:sub>
                              <m:r>
                                <a:rPr lang="en-GB" sz="1400" i="1">
                                  <a:latin typeface="Cambria Math" panose="02040503050406030204" pitchFamily="18" charset="0"/>
                                </a:rPr>
                                <m:t>𝑠𝑐𝑎𝑙𝑒</m:t>
                              </m:r>
                            </m:sub>
                          </m:sSub>
                        </m:den>
                      </m:f>
                      <m:r>
                        <a:rPr lang="en-GB" sz="1400" i="1">
                          <a:latin typeface="Cambria Math" panose="02040503050406030204" pitchFamily="18" charset="0"/>
                        </a:rPr>
                        <m:t>∗ </m:t>
                      </m:r>
                      <m:sSub>
                        <m:sSubPr>
                          <m:ctrlPr>
                            <a:rPr lang="it-IT" sz="1400" i="1">
                              <a:latin typeface="Cambria Math" charset="0"/>
                            </a:rPr>
                          </m:ctrlPr>
                        </m:sSubPr>
                        <m:e>
                          <m:r>
                            <a:rPr lang="en-GB" sz="1400" i="1">
                              <a:latin typeface="Cambria Math" panose="02040503050406030204" pitchFamily="18" charset="0"/>
                            </a:rPr>
                            <m:t>𝑥</m:t>
                          </m:r>
                        </m:e>
                        <m:sub>
                          <m:r>
                            <a:rPr lang="en-GB" sz="1400" i="1">
                              <a:latin typeface="Cambria Math" panose="02040503050406030204" pitchFamily="18" charset="0"/>
                            </a:rPr>
                            <m:t>2</m:t>
                          </m:r>
                        </m:sub>
                      </m:sSub>
                      <m:r>
                        <a:rPr lang="en-GB" sz="1400" i="1">
                          <a:latin typeface="Cambria Math" panose="02040503050406030204" pitchFamily="18" charset="0"/>
                        </a:rPr>
                        <m:t>+ </m:t>
                      </m:r>
                      <m:f>
                        <m:fPr>
                          <m:type m:val="lin"/>
                          <m:ctrlPr>
                            <a:rPr lang="it-IT" sz="1400" i="1">
                              <a:latin typeface="Cambria Math" charset="0"/>
                            </a:rPr>
                          </m:ctrlPr>
                        </m:fPr>
                        <m:num>
                          <m:sSub>
                            <m:sSubPr>
                              <m:ctrlPr>
                                <a:rPr lang="it-IT" sz="1400" i="1">
                                  <a:latin typeface="Cambria Math" charset="0"/>
                                </a:rPr>
                              </m:ctrlPr>
                            </m:sSubPr>
                            <m:e>
                              <m:r>
                                <a:rPr lang="en-GB" sz="1400" i="1">
                                  <a:latin typeface="Cambria Math" panose="02040503050406030204" pitchFamily="18" charset="0"/>
                                </a:rPr>
                                <m:t>𝑣</m:t>
                              </m:r>
                            </m:e>
                            <m:sub>
                              <m:r>
                                <a:rPr lang="en-GB" sz="1400" i="1">
                                  <a:latin typeface="Cambria Math" panose="02040503050406030204" pitchFamily="18" charset="0"/>
                                </a:rPr>
                                <m:t>3_</m:t>
                              </m:r>
                              <m:r>
                                <a:rPr lang="en-GB" sz="1400" i="1">
                                  <a:latin typeface="Cambria Math" panose="02040503050406030204" pitchFamily="18" charset="0"/>
                                </a:rPr>
                                <m:t>𝑙𝑒𝑓𝑡</m:t>
                              </m:r>
                            </m:sub>
                          </m:sSub>
                        </m:num>
                        <m:den>
                          <m:sSub>
                            <m:sSubPr>
                              <m:ctrlPr>
                                <a:rPr lang="it-IT" sz="1400" i="1">
                                  <a:latin typeface="Cambria Math" charset="0"/>
                                </a:rPr>
                              </m:ctrlPr>
                            </m:sSubPr>
                            <m:e>
                              <m:r>
                                <a:rPr lang="en-GB" sz="1400" i="1">
                                  <a:latin typeface="Cambria Math" panose="02040503050406030204" pitchFamily="18" charset="0"/>
                                </a:rPr>
                                <m:t>𝑣</m:t>
                              </m:r>
                            </m:e>
                            <m:sub>
                              <m:r>
                                <a:rPr lang="en-GB" sz="1400" i="1">
                                  <a:latin typeface="Cambria Math" panose="02040503050406030204" pitchFamily="18" charset="0"/>
                                </a:rPr>
                                <m:t>𝑠𝑐𝑎𝑙𝑒</m:t>
                              </m:r>
                            </m:sub>
                          </m:sSub>
                        </m:den>
                      </m:f>
                      <m:r>
                        <a:rPr lang="en-GB" sz="1400" i="1">
                          <a:latin typeface="Cambria Math" panose="02040503050406030204" pitchFamily="18" charset="0"/>
                        </a:rPr>
                        <m:t>∗ </m:t>
                      </m:r>
                      <m:sSub>
                        <m:sSubPr>
                          <m:ctrlPr>
                            <a:rPr lang="it-IT" sz="1400" i="1">
                              <a:latin typeface="Cambria Math" charset="0"/>
                            </a:rPr>
                          </m:ctrlPr>
                        </m:sSubPr>
                        <m:e>
                          <m:r>
                            <a:rPr lang="en-GB" sz="1400" i="1">
                              <a:latin typeface="Cambria Math" panose="02040503050406030204" pitchFamily="18" charset="0"/>
                            </a:rPr>
                            <m:t>𝑥</m:t>
                          </m:r>
                        </m:e>
                        <m:sub>
                          <m:r>
                            <a:rPr lang="en-GB" sz="1400" i="1">
                              <a:latin typeface="Cambria Math" panose="02040503050406030204" pitchFamily="18" charset="0"/>
                            </a:rPr>
                            <m:t>3</m:t>
                          </m:r>
                        </m:sub>
                      </m:sSub>
                    </m:oMath>
                  </m:oMathPara>
                </a14:m>
                <a:endParaRPr lang="it-IT" sz="1400" dirty="0"/>
              </a:p>
              <a:p>
                <a:endParaRPr lang="it-IT" sz="1400" dirty="0"/>
              </a:p>
              <a:p>
                <a:pPr/>
                <a14:m>
                  <m:oMathPara xmlns:m="http://schemas.openxmlformats.org/officeDocument/2006/math">
                    <m:oMathParaPr>
                      <m:jc m:val="centerGroup"/>
                    </m:oMathParaPr>
                    <m:oMath xmlns:m="http://schemas.openxmlformats.org/officeDocument/2006/math">
                      <m:sSub>
                        <m:sSubPr>
                          <m:ctrlPr>
                            <a:rPr lang="it-IT" sz="1400" i="1">
                              <a:latin typeface="Cambria Math" charset="0"/>
                            </a:rPr>
                          </m:ctrlPr>
                        </m:sSubPr>
                        <m:e>
                          <m:r>
                            <a:rPr lang="it-IT" sz="1400" b="0" i="1" smtClean="0">
                              <a:latin typeface="Cambria Math" charset="0"/>
                            </a:rPr>
                            <m:t>𝑃𝑟𝑒𝑑</m:t>
                          </m:r>
                        </m:e>
                        <m:sub>
                          <m:r>
                            <a:rPr lang="en-GB" sz="1400" i="1">
                              <a:latin typeface="Cambria Math" panose="02040503050406030204" pitchFamily="18" charset="0"/>
                            </a:rPr>
                            <m:t>h</m:t>
                          </m:r>
                          <m:r>
                            <a:rPr lang="en-GB" sz="1400" i="1">
                              <a:latin typeface="Cambria Math" panose="02040503050406030204" pitchFamily="18" charset="0"/>
                            </a:rPr>
                            <m:t> </m:t>
                          </m:r>
                        </m:sub>
                      </m:sSub>
                      <m:r>
                        <a:rPr lang="en-GB" sz="1400" i="1">
                          <a:latin typeface="Cambria Math" panose="02040503050406030204" pitchFamily="18" charset="0"/>
                        </a:rPr>
                        <m:t>=</m:t>
                      </m:r>
                      <m:sSub>
                        <m:sSubPr>
                          <m:ctrlPr>
                            <a:rPr lang="it-IT" sz="1400" i="1">
                              <a:latin typeface="Cambria Math" charset="0"/>
                            </a:rPr>
                          </m:ctrlPr>
                        </m:sSubPr>
                        <m:e>
                          <m:r>
                            <a:rPr lang="it-IT" sz="1400" b="0" i="1" smtClean="0">
                              <a:latin typeface="Cambria Math" charset="0"/>
                            </a:rPr>
                            <m:t>(</m:t>
                          </m:r>
                          <m:r>
                            <a:rPr lang="en-GB" sz="1400" i="1">
                              <a:latin typeface="Cambria Math" panose="02040503050406030204" pitchFamily="18" charset="0"/>
                            </a:rPr>
                            <m:t>𝑌</m:t>
                          </m:r>
                        </m:e>
                        <m:sub>
                          <m:r>
                            <a:rPr lang="en-GB" sz="1400" i="1">
                              <a:latin typeface="Cambria Math" panose="02040503050406030204" pitchFamily="18" charset="0"/>
                            </a:rPr>
                            <m:t>h</m:t>
                          </m:r>
                          <m:r>
                            <a:rPr lang="en-GB" sz="1400" i="1">
                              <a:latin typeface="Cambria Math" panose="02040503050406030204" pitchFamily="18" charset="0"/>
                            </a:rPr>
                            <m:t>_</m:t>
                          </m:r>
                          <m:r>
                            <a:rPr lang="en-GB" sz="1400" i="1">
                              <a:latin typeface="Cambria Math" panose="02040503050406030204" pitchFamily="18" charset="0"/>
                            </a:rPr>
                            <m:t>𝑙𝑒𝑓𝑡</m:t>
                          </m:r>
                          <m:r>
                            <a:rPr lang="en-GB" sz="1400" i="1">
                              <a:latin typeface="Cambria Math" panose="02040503050406030204" pitchFamily="18" charset="0"/>
                            </a:rPr>
                            <m:t> </m:t>
                          </m:r>
                        </m:sub>
                      </m:sSub>
                      <m:r>
                        <a:rPr lang="it-IT" sz="1400" b="0" i="1" smtClean="0">
                          <a:latin typeface="Cambria Math" charset="0"/>
                        </a:rPr>
                        <m:t>+</m:t>
                      </m:r>
                      <m:f>
                        <m:fPr>
                          <m:type m:val="lin"/>
                          <m:ctrlPr>
                            <a:rPr lang="it-IT" sz="1400" i="1" smtClean="0">
                              <a:latin typeface="Cambria Math" charset="0"/>
                            </a:rPr>
                          </m:ctrlPr>
                        </m:fPr>
                        <m:num>
                          <m:sSub>
                            <m:sSubPr>
                              <m:ctrlPr>
                                <a:rPr lang="it-IT" sz="1400" i="1">
                                  <a:latin typeface="Cambria Math" charset="0"/>
                                </a:rPr>
                              </m:ctrlPr>
                            </m:sSubPr>
                            <m:e>
                              <m:r>
                                <a:rPr lang="it-IT" sz="1400" b="0" i="1" smtClean="0">
                                  <a:latin typeface="Cambria Math" charset="0"/>
                                </a:rPr>
                                <m:t>𝑌</m:t>
                              </m:r>
                            </m:e>
                            <m:sub>
                              <m:r>
                                <a:rPr lang="it-IT" sz="1400" b="0" i="1" smtClean="0">
                                  <a:latin typeface="Cambria Math" charset="0"/>
                                </a:rPr>
                                <m:t>h</m:t>
                              </m:r>
                              <m:r>
                                <a:rPr lang="en-GB" sz="1400" i="1">
                                  <a:latin typeface="Cambria Math" panose="02040503050406030204" pitchFamily="18" charset="0"/>
                                </a:rPr>
                                <m:t>_</m:t>
                              </m:r>
                              <m:r>
                                <a:rPr lang="en-GB" sz="1400" i="1">
                                  <a:latin typeface="Cambria Math" panose="02040503050406030204" pitchFamily="18" charset="0"/>
                                </a:rPr>
                                <m:t>𝑟𝑖𝑔h𝑡</m:t>
                              </m:r>
                            </m:sub>
                          </m:sSub>
                          <m:r>
                            <a:rPr lang="it-IT" sz="1400" b="0" i="1" smtClean="0">
                              <a:latin typeface="Cambria Math" charset="0"/>
                            </a:rPr>
                            <m:t>)</m:t>
                          </m:r>
                        </m:num>
                        <m:den>
                          <m:r>
                            <a:rPr lang="it-IT" sz="1400" b="0" i="1" smtClean="0">
                              <a:latin typeface="Cambria Math" charset="0"/>
                            </a:rPr>
                            <m:t>2</m:t>
                          </m:r>
                        </m:den>
                      </m:f>
                    </m:oMath>
                  </m:oMathPara>
                </a14:m>
                <a:endParaRPr lang="it-IT" sz="1400" dirty="0"/>
              </a:p>
              <a:p>
                <a:endParaRPr lang="it-IT" sz="1400" dirty="0"/>
              </a:p>
              <a:p>
                <a:pPr/>
                <a14:m>
                  <m:oMathPara xmlns:m="http://schemas.openxmlformats.org/officeDocument/2006/math">
                    <m:oMathParaPr>
                      <m:jc m:val="centerGroup"/>
                    </m:oMathParaPr>
                    <m:oMath xmlns:m="http://schemas.openxmlformats.org/officeDocument/2006/math">
                      <m:sSub>
                        <m:sSubPr>
                          <m:ctrlPr>
                            <a:rPr lang="it-IT" sz="1400" i="1">
                              <a:latin typeface="Cambria Math" charset="0"/>
                            </a:rPr>
                          </m:ctrlPr>
                        </m:sSubPr>
                        <m:e>
                          <m:r>
                            <a:rPr lang="it-IT" sz="1400" b="0" i="1" smtClean="0">
                              <a:latin typeface="Cambria Math" charset="0"/>
                            </a:rPr>
                            <m:t>𝑃𝑟𝑒𝑑</m:t>
                          </m:r>
                        </m:e>
                        <m:sub>
                          <m:r>
                            <a:rPr lang="it-IT" sz="1400" b="0" i="1" smtClean="0">
                              <a:latin typeface="Cambria Math" charset="0"/>
                            </a:rPr>
                            <m:t>𝑣</m:t>
                          </m:r>
                          <m:r>
                            <a:rPr lang="en-GB" sz="1400" i="1">
                              <a:latin typeface="Cambria Math" panose="02040503050406030204" pitchFamily="18" charset="0"/>
                            </a:rPr>
                            <m:t> </m:t>
                          </m:r>
                        </m:sub>
                      </m:sSub>
                      <m:r>
                        <a:rPr lang="en-GB" sz="1400" i="1">
                          <a:latin typeface="Cambria Math" panose="02040503050406030204" pitchFamily="18" charset="0"/>
                        </a:rPr>
                        <m:t>=</m:t>
                      </m:r>
                      <m:sSub>
                        <m:sSubPr>
                          <m:ctrlPr>
                            <a:rPr lang="it-IT" sz="1400" i="1">
                              <a:latin typeface="Cambria Math" charset="0"/>
                            </a:rPr>
                          </m:ctrlPr>
                        </m:sSubPr>
                        <m:e>
                          <m:r>
                            <a:rPr lang="it-IT" sz="1400" i="1">
                              <a:latin typeface="Cambria Math" charset="0"/>
                            </a:rPr>
                            <m:t>(</m:t>
                          </m:r>
                          <m:r>
                            <a:rPr lang="en-GB" sz="1400" i="1">
                              <a:latin typeface="Cambria Math" panose="02040503050406030204" pitchFamily="18" charset="0"/>
                            </a:rPr>
                            <m:t>𝑌</m:t>
                          </m:r>
                        </m:e>
                        <m:sub>
                          <m:r>
                            <a:rPr lang="it-IT" sz="1400" b="0" i="1" smtClean="0">
                              <a:latin typeface="Cambria Math" charset="0"/>
                            </a:rPr>
                            <m:t>𝑣</m:t>
                          </m:r>
                          <m:r>
                            <a:rPr lang="en-GB" sz="1400" i="1">
                              <a:latin typeface="Cambria Math" panose="02040503050406030204" pitchFamily="18" charset="0"/>
                            </a:rPr>
                            <m:t>_</m:t>
                          </m:r>
                          <m:r>
                            <a:rPr lang="en-GB" sz="1400" i="1">
                              <a:latin typeface="Cambria Math" panose="02040503050406030204" pitchFamily="18" charset="0"/>
                            </a:rPr>
                            <m:t>𝑙𝑒𝑓𝑡</m:t>
                          </m:r>
                          <m:r>
                            <a:rPr lang="en-GB" sz="1400" i="1">
                              <a:latin typeface="Cambria Math" panose="02040503050406030204" pitchFamily="18" charset="0"/>
                            </a:rPr>
                            <m:t> </m:t>
                          </m:r>
                        </m:sub>
                      </m:sSub>
                      <m:r>
                        <a:rPr lang="it-IT" sz="1400" i="1">
                          <a:latin typeface="Cambria Math" charset="0"/>
                        </a:rPr>
                        <m:t>+</m:t>
                      </m:r>
                      <m:f>
                        <m:fPr>
                          <m:type m:val="lin"/>
                          <m:ctrlPr>
                            <a:rPr lang="it-IT" sz="1400" i="1">
                              <a:latin typeface="Cambria Math" charset="0"/>
                            </a:rPr>
                          </m:ctrlPr>
                        </m:fPr>
                        <m:num>
                          <m:sSub>
                            <m:sSubPr>
                              <m:ctrlPr>
                                <a:rPr lang="it-IT" sz="1400" i="1">
                                  <a:latin typeface="Cambria Math" charset="0"/>
                                </a:rPr>
                              </m:ctrlPr>
                            </m:sSubPr>
                            <m:e>
                              <m:r>
                                <a:rPr lang="it-IT" sz="1400" i="1">
                                  <a:latin typeface="Cambria Math" charset="0"/>
                                </a:rPr>
                                <m:t>𝑌</m:t>
                              </m:r>
                            </m:e>
                            <m:sub>
                              <m:r>
                                <a:rPr lang="it-IT" sz="1400" b="0" i="1" smtClean="0">
                                  <a:latin typeface="Cambria Math" charset="0"/>
                                </a:rPr>
                                <m:t>𝑣</m:t>
                              </m:r>
                              <m:r>
                                <a:rPr lang="en-GB" sz="1400" i="1">
                                  <a:latin typeface="Cambria Math" panose="02040503050406030204" pitchFamily="18" charset="0"/>
                                </a:rPr>
                                <m:t>_</m:t>
                              </m:r>
                              <m:r>
                                <a:rPr lang="en-GB" sz="1400" i="1">
                                  <a:latin typeface="Cambria Math" panose="02040503050406030204" pitchFamily="18" charset="0"/>
                                </a:rPr>
                                <m:t>𝑟𝑖𝑔h𝑡</m:t>
                              </m:r>
                            </m:sub>
                          </m:sSub>
                          <m:r>
                            <a:rPr lang="it-IT" sz="1400" i="1">
                              <a:latin typeface="Cambria Math" charset="0"/>
                            </a:rPr>
                            <m:t>)</m:t>
                          </m:r>
                        </m:num>
                        <m:den>
                          <m:r>
                            <a:rPr lang="it-IT" sz="1400" i="1">
                              <a:latin typeface="Cambria Math" charset="0"/>
                            </a:rPr>
                            <m:t>2</m:t>
                          </m:r>
                        </m:den>
                      </m:f>
                    </m:oMath>
                  </m:oMathPara>
                </a14:m>
                <a:endParaRPr lang="it-IT" sz="1400" dirty="0"/>
              </a:p>
              <a:p>
                <a:pPr>
                  <a:lnSpc>
                    <a:spcPct val="107000"/>
                  </a:lnSpc>
                  <a:spcAft>
                    <a:spcPts val="800"/>
                  </a:spcAft>
                </a:pPr>
                <a:endParaRPr lang="it-IT" sz="1400" dirty="0">
                  <a:latin typeface="Calibri" panose="020F0502020204030204" pitchFamily="34" charset="0"/>
                  <a:ea typeface="Calibri" panose="020F0502020204030204" pitchFamily="34" charset="0"/>
                  <a:cs typeface="Times New Roman" panose="02020603050405020304" pitchFamily="18" charset="0"/>
                </a:endParaRPr>
              </a:p>
            </p:txBody>
          </p:sp>
        </mc:Choice>
        <mc:Fallback>
          <p:sp>
            <p:nvSpPr>
              <p:cNvPr id="125" name="Rettangolo 124">
                <a:extLst>
                  <a:ext uri="{FF2B5EF4-FFF2-40B4-BE49-F238E27FC236}">
                    <a16:creationId xmlns:a16="http://schemas.microsoft.com/office/drawing/2014/main" xmlns:a14="http://schemas.microsoft.com/office/drawing/2010/main" xmlns="" id="{7FF27D53-6BC1-4624-91B5-38A91357E582}"/>
                  </a:ext>
                </a:extLst>
              </p:cNvPr>
              <p:cNvSpPr>
                <a:spLocks noRot="1" noChangeAspect="1" noMove="1" noResize="1" noEditPoints="1" noAdjustHandles="1" noChangeArrowheads="1" noChangeShapeType="1" noTextEdit="1"/>
              </p:cNvSpPr>
              <p:nvPr/>
            </p:nvSpPr>
            <p:spPr>
              <a:xfrm>
                <a:off x="694165" y="4099025"/>
                <a:ext cx="7972076" cy="1915909"/>
              </a:xfrm>
              <a:prstGeom prst="rect">
                <a:avLst/>
              </a:prstGeom>
              <a:blipFill rotWithShape="0">
                <a:blip r:embed="rId3"/>
                <a:stretch>
                  <a:fillRect t="-16190" b="-11111"/>
                </a:stretch>
              </a:blipFill>
            </p:spPr>
            <p:txBody>
              <a:bodyPr/>
              <a:lstStyle/>
              <a:p>
                <a:r>
                  <a:rPr lang="it-IT">
                    <a:noFill/>
                  </a:rPr>
                  <a:t> </a:t>
                </a:r>
              </a:p>
            </p:txBody>
          </p:sp>
        </mc:Fallback>
      </mc:AlternateContent>
      <p:sp>
        <p:nvSpPr>
          <p:cNvPr id="128" name="CasellaDiTesto 127">
            <a:extLst>
              <a:ext uri="{FF2B5EF4-FFF2-40B4-BE49-F238E27FC236}">
                <a16:creationId xmlns:a16="http://schemas.microsoft.com/office/drawing/2014/main" xmlns="" id="{15D90EA4-C579-4E59-AE3F-6DEBB4682927}"/>
              </a:ext>
            </a:extLst>
          </p:cNvPr>
          <p:cNvSpPr txBox="1"/>
          <p:nvPr/>
        </p:nvSpPr>
        <p:spPr>
          <a:xfrm>
            <a:off x="571230" y="1384653"/>
            <a:ext cx="8360934" cy="2585323"/>
          </a:xfrm>
          <a:prstGeom prst="rect">
            <a:avLst/>
          </a:prstGeom>
          <a:noFill/>
        </p:spPr>
        <p:txBody>
          <a:bodyPr wrap="square">
            <a:spAutoFit/>
          </a:bodyPr>
          <a:lstStyle/>
          <a:p>
            <a:pPr algn="just"/>
            <a:r>
              <a:rPr lang="en-GB" dirty="0">
                <a:latin typeface="Calibri" panose="020F0502020204030204" pitchFamily="34" charset="0"/>
                <a:ea typeface="Calibri" panose="020F0502020204030204" pitchFamily="34" charset="0"/>
                <a:cs typeface="Times New Roman" panose="02020603050405020304" pitchFamily="18" charset="0"/>
              </a:rPr>
              <a:t>For the estimation of the model a linear regression approach is used. Four mapping functions, one for each eye direction (along x and y axes), are used. </a:t>
            </a:r>
            <a:endParaRPr lang="it-IT" dirty="0">
              <a:latin typeface="Calibri" panose="020F0502020204030204" pitchFamily="34" charset="0"/>
              <a:ea typeface="Calibri" panose="020F0502020204030204" pitchFamily="34" charset="0"/>
              <a:cs typeface="Times New Roman" panose="02020603050405020304" pitchFamily="18" charset="0"/>
            </a:endParaRPr>
          </a:p>
          <a:p>
            <a:pPr algn="just"/>
            <a:endParaRPr lang="en-GB" dirty="0" smtClean="0">
              <a:latin typeface="Calibri" panose="020F0502020204030204" pitchFamily="34" charset="0"/>
              <a:ea typeface="Calibri" panose="020F0502020204030204" pitchFamily="34" charset="0"/>
              <a:cs typeface="Times New Roman" panose="02020603050405020304" pitchFamily="18" charset="0"/>
            </a:endParaRPr>
          </a:p>
          <a:p>
            <a:pPr algn="just"/>
            <a:r>
              <a:rPr lang="en-GB" dirty="0" smtClean="0">
                <a:latin typeface="Calibri" panose="020F0502020204030204" pitchFamily="34" charset="0"/>
                <a:ea typeface="Calibri" panose="020F0502020204030204" pitchFamily="34" charset="0"/>
                <a:cs typeface="Times New Roman" panose="02020603050405020304" pitchFamily="18" charset="0"/>
              </a:rPr>
              <a:t>G</a:t>
            </a:r>
            <a:r>
              <a:rPr lang="en-GB" sz="1800" dirty="0" smtClean="0">
                <a:effectLst/>
                <a:latin typeface="Calibri" panose="020F0502020204030204" pitchFamily="34" charset="0"/>
                <a:ea typeface="Calibri" panose="020F0502020204030204" pitchFamily="34" charset="0"/>
                <a:cs typeface="Times New Roman" panose="02020603050405020304" pitchFamily="18" charset="0"/>
              </a:rPr>
              <a:t>iven </a:t>
            </a:r>
            <a:r>
              <a:rPr lang="en-GB" sz="1800" dirty="0">
                <a:effectLst/>
                <a:latin typeface="Calibri" panose="020F0502020204030204" pitchFamily="34" charset="0"/>
                <a:ea typeface="Calibri" panose="020F0502020204030204" pitchFamily="34" charset="0"/>
                <a:cs typeface="Times New Roman" panose="02020603050405020304" pitchFamily="18" charset="0"/>
              </a:rPr>
              <a:t>the assumption of independence of gaze estimation in the two axes, four separate feature vectors are formed as horizontal and vertical distances between moving and anchor points, two for each eye</a:t>
            </a:r>
            <a:r>
              <a:rPr lang="en-GB" sz="1800" dirty="0" smtClean="0">
                <a:effectLst/>
                <a:latin typeface="Calibri" panose="020F0502020204030204" pitchFamily="34" charset="0"/>
                <a:ea typeface="Calibri" panose="020F0502020204030204" pitchFamily="34" charset="0"/>
                <a:cs typeface="Times New Roman" panose="02020603050405020304" pitchFamily="18" charset="0"/>
              </a:rPr>
              <a:t>. </a:t>
            </a:r>
          </a:p>
          <a:p>
            <a:pPr algn="just"/>
            <a:r>
              <a:rPr lang="en-GB" sz="1800" dirty="0" smtClean="0">
                <a:effectLst/>
                <a:latin typeface="Calibri" panose="020F0502020204030204" pitchFamily="34" charset="0"/>
                <a:ea typeface="Calibri" panose="020F0502020204030204" pitchFamily="34" charset="0"/>
                <a:cs typeface="Times New Roman" panose="02020603050405020304" pitchFamily="18" charset="0"/>
              </a:rPr>
              <a:t>When the predictions are ready, the final gaze point is estimated horizontally as the mean between the horizontal predictions of each eye (</a:t>
            </a:r>
            <a:r>
              <a:rPr lang="en-GB" i="1" dirty="0" err="1" smtClean="0">
                <a:latin typeface="Calibri" panose="020F0502020204030204" pitchFamily="34" charset="0"/>
                <a:ea typeface="Calibri" panose="020F0502020204030204" pitchFamily="34" charset="0"/>
                <a:cs typeface="Times New Roman" panose="02020603050405020304" pitchFamily="18" charset="0"/>
              </a:rPr>
              <a:t>Pred</a:t>
            </a:r>
            <a:r>
              <a:rPr lang="en-GB" i="1" baseline="-25000" dirty="0" err="1" smtClean="0">
                <a:latin typeface="Calibri" panose="020F0502020204030204" pitchFamily="34" charset="0"/>
                <a:ea typeface="Calibri" panose="020F0502020204030204" pitchFamily="34" charset="0"/>
                <a:cs typeface="Times New Roman" panose="02020603050405020304" pitchFamily="18" charset="0"/>
              </a:rPr>
              <a:t>h</a:t>
            </a:r>
            <a:r>
              <a:rPr lang="en-GB" sz="1800" dirty="0" smtClean="0">
                <a:effectLst/>
                <a:latin typeface="Calibri" panose="020F0502020204030204" pitchFamily="34" charset="0"/>
                <a:ea typeface="Calibri" panose="020F0502020204030204" pitchFamily="34" charset="0"/>
                <a:cs typeface="Times New Roman" panose="02020603050405020304" pitchFamily="18" charset="0"/>
              </a:rPr>
              <a:t>).</a:t>
            </a:r>
          </a:p>
          <a:p>
            <a:pPr algn="just"/>
            <a:r>
              <a:rPr lang="en-GB" dirty="0" smtClean="0">
                <a:latin typeface="Calibri" panose="020F0502020204030204" pitchFamily="34" charset="0"/>
                <a:ea typeface="Calibri" panose="020F0502020204030204" pitchFamily="34" charset="0"/>
                <a:cs typeface="Times New Roman" panose="02020603050405020304" pitchFamily="18" charset="0"/>
              </a:rPr>
              <a:t>I</a:t>
            </a:r>
            <a:r>
              <a:rPr lang="en-GB" sz="1800" dirty="0" smtClean="0">
                <a:effectLst/>
                <a:latin typeface="Calibri" panose="020F0502020204030204" pitchFamily="34" charset="0"/>
                <a:ea typeface="Calibri" panose="020F0502020204030204" pitchFamily="34" charset="0"/>
                <a:cs typeface="Times New Roman" panose="02020603050405020304" pitchFamily="18" charset="0"/>
              </a:rPr>
              <a:t>n the same way we estimate the vertical </a:t>
            </a:r>
            <a:r>
              <a:rPr lang="en-GB" dirty="0">
                <a:latin typeface="Calibri" panose="020F0502020204030204" pitchFamily="34" charset="0"/>
                <a:ea typeface="Calibri" panose="020F0502020204030204" pitchFamily="34" charset="0"/>
                <a:cs typeface="Times New Roman" panose="02020603050405020304" pitchFamily="18" charset="0"/>
              </a:rPr>
              <a:t>coordinate </a:t>
            </a:r>
            <a:r>
              <a:rPr lang="en-GB" dirty="0" smtClean="0">
                <a:latin typeface="Calibri" panose="020F0502020204030204" pitchFamily="34" charset="0"/>
                <a:ea typeface="Calibri" panose="020F0502020204030204" pitchFamily="34" charset="0"/>
                <a:cs typeface="Times New Roman" panose="02020603050405020304" pitchFamily="18" charset="0"/>
              </a:rPr>
              <a:t>(</a:t>
            </a:r>
            <a:r>
              <a:rPr lang="en-GB" i="1" dirty="0" err="1" smtClean="0">
                <a:latin typeface="Calibri" panose="020F0502020204030204" pitchFamily="34" charset="0"/>
                <a:ea typeface="Calibri" panose="020F0502020204030204" pitchFamily="34" charset="0"/>
                <a:cs typeface="Times New Roman" panose="02020603050405020304" pitchFamily="18" charset="0"/>
              </a:rPr>
              <a:t>Pred</a:t>
            </a:r>
            <a:r>
              <a:rPr lang="en-GB" i="1" baseline="-25000" dirty="0" err="1" smtClean="0">
                <a:latin typeface="Calibri" panose="020F0502020204030204" pitchFamily="34" charset="0"/>
                <a:ea typeface="Calibri" panose="020F0502020204030204" pitchFamily="34" charset="0"/>
                <a:cs typeface="Times New Roman" panose="02020603050405020304" pitchFamily="18" charset="0"/>
              </a:rPr>
              <a:t>v</a:t>
            </a:r>
            <a:r>
              <a:rPr lang="en-GB" dirty="0" smtClean="0">
                <a:latin typeface="Calibri" panose="020F0502020204030204" pitchFamily="34" charset="0"/>
                <a:ea typeface="Calibri" panose="020F0502020204030204" pitchFamily="34" charset="0"/>
                <a:cs typeface="Times New Roman" panose="02020603050405020304" pitchFamily="18" charset="0"/>
              </a:rPr>
              <a:t>).</a:t>
            </a:r>
            <a:endParaRPr lang="it-IT" dirty="0"/>
          </a:p>
        </p:txBody>
      </p:sp>
    </p:spTree>
    <p:extLst>
      <p:ext uri="{BB962C8B-B14F-4D97-AF65-F5344CB8AC3E}">
        <p14:creationId xmlns:p14="http://schemas.microsoft.com/office/powerpoint/2010/main" val="314680126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8466"/>
            <a:ext cx="9144000" cy="1270000"/>
          </a:xfrm>
          <a:custGeom>
            <a:avLst/>
            <a:gdLst/>
            <a:ahLst/>
            <a:cxnLst/>
            <a:rect l="l" t="t" r="r" b="b"/>
            <a:pathLst>
              <a:path w="9144000" h="1270000">
                <a:moveTo>
                  <a:pt x="9144000" y="0"/>
                </a:moveTo>
                <a:lnTo>
                  <a:pt x="0" y="0"/>
                </a:lnTo>
                <a:lnTo>
                  <a:pt x="0" y="1269491"/>
                </a:lnTo>
                <a:lnTo>
                  <a:pt x="9144000" y="1269491"/>
                </a:lnTo>
                <a:lnTo>
                  <a:pt x="9144000" y="0"/>
                </a:lnTo>
                <a:close/>
              </a:path>
            </a:pathLst>
          </a:custGeom>
          <a:solidFill>
            <a:srgbClr val="718FA4"/>
          </a:solidFill>
        </p:spPr>
        <p:txBody>
          <a:bodyPr wrap="square" lIns="0" tIns="0" rIns="0" bIns="0" rtlCol="0"/>
          <a:lstStyle/>
          <a:p>
            <a:endParaRPr dirty="0"/>
          </a:p>
        </p:txBody>
      </p:sp>
      <p:sp>
        <p:nvSpPr>
          <p:cNvPr id="3" name="object 3"/>
          <p:cNvSpPr/>
          <p:nvPr/>
        </p:nvSpPr>
        <p:spPr>
          <a:xfrm>
            <a:off x="3676" y="6137603"/>
            <a:ext cx="9144000" cy="731520"/>
          </a:xfrm>
          <a:custGeom>
            <a:avLst/>
            <a:gdLst/>
            <a:ahLst/>
            <a:cxnLst/>
            <a:rect l="l" t="t" r="r" b="b"/>
            <a:pathLst>
              <a:path w="9144000" h="731520">
                <a:moveTo>
                  <a:pt x="9144000" y="0"/>
                </a:moveTo>
                <a:lnTo>
                  <a:pt x="0" y="0"/>
                </a:lnTo>
                <a:lnTo>
                  <a:pt x="0" y="731520"/>
                </a:lnTo>
                <a:lnTo>
                  <a:pt x="9144000" y="731520"/>
                </a:lnTo>
                <a:lnTo>
                  <a:pt x="9144000" y="0"/>
                </a:lnTo>
                <a:close/>
              </a:path>
            </a:pathLst>
          </a:custGeom>
          <a:solidFill>
            <a:srgbClr val="718FA4"/>
          </a:solidFill>
        </p:spPr>
        <p:txBody>
          <a:bodyPr wrap="square" lIns="0" tIns="0" rIns="0" bIns="0" rtlCol="0"/>
          <a:lstStyle/>
          <a:p>
            <a:endParaRPr dirty="0"/>
          </a:p>
        </p:txBody>
      </p:sp>
      <p:sp>
        <p:nvSpPr>
          <p:cNvPr id="4" name="object 4"/>
          <p:cNvSpPr/>
          <p:nvPr/>
        </p:nvSpPr>
        <p:spPr>
          <a:xfrm>
            <a:off x="48767" y="1089660"/>
            <a:ext cx="0" cy="180340"/>
          </a:xfrm>
          <a:custGeom>
            <a:avLst/>
            <a:gdLst/>
            <a:ahLst/>
            <a:cxnLst/>
            <a:rect l="l" t="t" r="r" b="b"/>
            <a:pathLst>
              <a:path h="180340">
                <a:moveTo>
                  <a:pt x="0" y="0"/>
                </a:moveTo>
                <a:lnTo>
                  <a:pt x="1" y="179959"/>
                </a:lnTo>
              </a:path>
            </a:pathLst>
          </a:custGeom>
          <a:ln w="12192">
            <a:solidFill>
              <a:srgbClr val="FFFFFF"/>
            </a:solidFill>
          </a:ln>
        </p:spPr>
        <p:txBody>
          <a:bodyPr wrap="square" lIns="0" tIns="0" rIns="0" bIns="0" rtlCol="0"/>
          <a:lstStyle/>
          <a:p>
            <a:endParaRPr dirty="0"/>
          </a:p>
        </p:txBody>
      </p:sp>
      <p:sp>
        <p:nvSpPr>
          <p:cNvPr id="5" name="object 5"/>
          <p:cNvSpPr/>
          <p:nvPr/>
        </p:nvSpPr>
        <p:spPr>
          <a:xfrm>
            <a:off x="123444" y="1089660"/>
            <a:ext cx="0" cy="180340"/>
          </a:xfrm>
          <a:custGeom>
            <a:avLst/>
            <a:gdLst/>
            <a:ahLst/>
            <a:cxnLst/>
            <a:rect l="l" t="t" r="r" b="b"/>
            <a:pathLst>
              <a:path h="180340">
                <a:moveTo>
                  <a:pt x="0" y="0"/>
                </a:moveTo>
                <a:lnTo>
                  <a:pt x="1" y="179959"/>
                </a:lnTo>
              </a:path>
            </a:pathLst>
          </a:custGeom>
          <a:ln w="12192">
            <a:solidFill>
              <a:srgbClr val="FFFFFF"/>
            </a:solidFill>
          </a:ln>
        </p:spPr>
        <p:txBody>
          <a:bodyPr wrap="square" lIns="0" tIns="0" rIns="0" bIns="0" rtlCol="0"/>
          <a:lstStyle/>
          <a:p>
            <a:endParaRPr dirty="0"/>
          </a:p>
        </p:txBody>
      </p:sp>
      <p:sp>
        <p:nvSpPr>
          <p:cNvPr id="6" name="object 6"/>
          <p:cNvSpPr/>
          <p:nvPr/>
        </p:nvSpPr>
        <p:spPr>
          <a:xfrm>
            <a:off x="199644"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7" name="object 7"/>
          <p:cNvSpPr/>
          <p:nvPr/>
        </p:nvSpPr>
        <p:spPr>
          <a:xfrm>
            <a:off x="27584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8" name="object 8"/>
          <p:cNvSpPr/>
          <p:nvPr/>
        </p:nvSpPr>
        <p:spPr>
          <a:xfrm>
            <a:off x="35204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9" name="object 9"/>
          <p:cNvSpPr/>
          <p:nvPr/>
        </p:nvSpPr>
        <p:spPr>
          <a:xfrm>
            <a:off x="428244"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0" name="object 10"/>
          <p:cNvSpPr/>
          <p:nvPr/>
        </p:nvSpPr>
        <p:spPr>
          <a:xfrm>
            <a:off x="50291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1" name="object 11"/>
          <p:cNvSpPr/>
          <p:nvPr/>
        </p:nvSpPr>
        <p:spPr>
          <a:xfrm>
            <a:off x="57911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2" name="object 12"/>
          <p:cNvSpPr/>
          <p:nvPr/>
        </p:nvSpPr>
        <p:spPr>
          <a:xfrm>
            <a:off x="65531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3" name="object 13"/>
          <p:cNvSpPr/>
          <p:nvPr/>
        </p:nvSpPr>
        <p:spPr>
          <a:xfrm>
            <a:off x="73151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4" name="object 14"/>
          <p:cNvSpPr/>
          <p:nvPr/>
        </p:nvSpPr>
        <p:spPr>
          <a:xfrm>
            <a:off x="80771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5" name="object 15"/>
          <p:cNvSpPr/>
          <p:nvPr/>
        </p:nvSpPr>
        <p:spPr>
          <a:xfrm>
            <a:off x="88391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6" name="object 16"/>
          <p:cNvSpPr/>
          <p:nvPr/>
        </p:nvSpPr>
        <p:spPr>
          <a:xfrm>
            <a:off x="958596"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7" name="object 17"/>
          <p:cNvSpPr/>
          <p:nvPr/>
        </p:nvSpPr>
        <p:spPr>
          <a:xfrm>
            <a:off x="1034796"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8" name="object 18"/>
          <p:cNvSpPr/>
          <p:nvPr/>
        </p:nvSpPr>
        <p:spPr>
          <a:xfrm>
            <a:off x="1110996"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9" name="object 19"/>
          <p:cNvSpPr/>
          <p:nvPr/>
        </p:nvSpPr>
        <p:spPr>
          <a:xfrm>
            <a:off x="1187196"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20" name="object 20"/>
          <p:cNvSpPr/>
          <p:nvPr/>
        </p:nvSpPr>
        <p:spPr>
          <a:xfrm>
            <a:off x="1263396"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21" name="object 21"/>
          <p:cNvSpPr/>
          <p:nvPr/>
        </p:nvSpPr>
        <p:spPr>
          <a:xfrm>
            <a:off x="1339596"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22" name="object 22"/>
          <p:cNvSpPr/>
          <p:nvPr/>
        </p:nvSpPr>
        <p:spPr>
          <a:xfrm>
            <a:off x="141427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23" name="object 23"/>
          <p:cNvSpPr/>
          <p:nvPr/>
        </p:nvSpPr>
        <p:spPr>
          <a:xfrm>
            <a:off x="149047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24" name="object 24"/>
          <p:cNvSpPr/>
          <p:nvPr/>
        </p:nvSpPr>
        <p:spPr>
          <a:xfrm>
            <a:off x="156667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25" name="object 25"/>
          <p:cNvSpPr/>
          <p:nvPr/>
        </p:nvSpPr>
        <p:spPr>
          <a:xfrm>
            <a:off x="164287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26" name="object 26"/>
          <p:cNvSpPr/>
          <p:nvPr/>
        </p:nvSpPr>
        <p:spPr>
          <a:xfrm>
            <a:off x="171907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27" name="object 27"/>
          <p:cNvSpPr/>
          <p:nvPr/>
        </p:nvSpPr>
        <p:spPr>
          <a:xfrm>
            <a:off x="179527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28" name="object 28"/>
          <p:cNvSpPr/>
          <p:nvPr/>
        </p:nvSpPr>
        <p:spPr>
          <a:xfrm>
            <a:off x="186994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29" name="object 29"/>
          <p:cNvSpPr/>
          <p:nvPr/>
        </p:nvSpPr>
        <p:spPr>
          <a:xfrm>
            <a:off x="194614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30" name="object 30"/>
          <p:cNvSpPr/>
          <p:nvPr/>
        </p:nvSpPr>
        <p:spPr>
          <a:xfrm>
            <a:off x="202234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31" name="object 31"/>
          <p:cNvSpPr/>
          <p:nvPr/>
        </p:nvSpPr>
        <p:spPr>
          <a:xfrm>
            <a:off x="209854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32" name="object 32"/>
          <p:cNvSpPr/>
          <p:nvPr/>
        </p:nvSpPr>
        <p:spPr>
          <a:xfrm>
            <a:off x="217474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33" name="object 33"/>
          <p:cNvSpPr/>
          <p:nvPr/>
        </p:nvSpPr>
        <p:spPr>
          <a:xfrm>
            <a:off x="225094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34" name="object 34"/>
          <p:cNvSpPr/>
          <p:nvPr/>
        </p:nvSpPr>
        <p:spPr>
          <a:xfrm>
            <a:off x="232562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35" name="object 35"/>
          <p:cNvSpPr/>
          <p:nvPr/>
        </p:nvSpPr>
        <p:spPr>
          <a:xfrm>
            <a:off x="240182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36" name="object 36"/>
          <p:cNvSpPr/>
          <p:nvPr/>
        </p:nvSpPr>
        <p:spPr>
          <a:xfrm>
            <a:off x="247802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37" name="object 37"/>
          <p:cNvSpPr/>
          <p:nvPr/>
        </p:nvSpPr>
        <p:spPr>
          <a:xfrm>
            <a:off x="255422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38" name="object 38"/>
          <p:cNvSpPr/>
          <p:nvPr/>
        </p:nvSpPr>
        <p:spPr>
          <a:xfrm>
            <a:off x="263042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39" name="object 39"/>
          <p:cNvSpPr/>
          <p:nvPr/>
        </p:nvSpPr>
        <p:spPr>
          <a:xfrm>
            <a:off x="2705100"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40" name="object 40"/>
          <p:cNvSpPr/>
          <p:nvPr/>
        </p:nvSpPr>
        <p:spPr>
          <a:xfrm>
            <a:off x="2781300"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41" name="object 41"/>
          <p:cNvSpPr/>
          <p:nvPr/>
        </p:nvSpPr>
        <p:spPr>
          <a:xfrm>
            <a:off x="2857500"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42" name="object 42"/>
          <p:cNvSpPr/>
          <p:nvPr/>
        </p:nvSpPr>
        <p:spPr>
          <a:xfrm>
            <a:off x="2933700"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43" name="object 43"/>
          <p:cNvSpPr/>
          <p:nvPr/>
        </p:nvSpPr>
        <p:spPr>
          <a:xfrm>
            <a:off x="3009900"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44" name="object 44"/>
          <p:cNvSpPr/>
          <p:nvPr/>
        </p:nvSpPr>
        <p:spPr>
          <a:xfrm>
            <a:off x="3086100"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45" name="object 45"/>
          <p:cNvSpPr/>
          <p:nvPr/>
        </p:nvSpPr>
        <p:spPr>
          <a:xfrm>
            <a:off x="3160776"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46" name="object 46"/>
          <p:cNvSpPr/>
          <p:nvPr/>
        </p:nvSpPr>
        <p:spPr>
          <a:xfrm>
            <a:off x="3236976"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47" name="object 47"/>
          <p:cNvSpPr/>
          <p:nvPr/>
        </p:nvSpPr>
        <p:spPr>
          <a:xfrm>
            <a:off x="3313176"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48" name="object 48"/>
          <p:cNvSpPr/>
          <p:nvPr/>
        </p:nvSpPr>
        <p:spPr>
          <a:xfrm>
            <a:off x="3389376"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49" name="object 49"/>
          <p:cNvSpPr/>
          <p:nvPr/>
        </p:nvSpPr>
        <p:spPr>
          <a:xfrm>
            <a:off x="3465576"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50" name="object 50"/>
          <p:cNvSpPr/>
          <p:nvPr/>
        </p:nvSpPr>
        <p:spPr>
          <a:xfrm>
            <a:off x="3541776"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51" name="object 51"/>
          <p:cNvSpPr/>
          <p:nvPr/>
        </p:nvSpPr>
        <p:spPr>
          <a:xfrm>
            <a:off x="361645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52" name="object 52"/>
          <p:cNvSpPr/>
          <p:nvPr/>
        </p:nvSpPr>
        <p:spPr>
          <a:xfrm>
            <a:off x="369265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53" name="object 53"/>
          <p:cNvSpPr/>
          <p:nvPr/>
        </p:nvSpPr>
        <p:spPr>
          <a:xfrm>
            <a:off x="376885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54" name="object 54"/>
          <p:cNvSpPr/>
          <p:nvPr/>
        </p:nvSpPr>
        <p:spPr>
          <a:xfrm>
            <a:off x="384505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55" name="object 55"/>
          <p:cNvSpPr/>
          <p:nvPr/>
        </p:nvSpPr>
        <p:spPr>
          <a:xfrm>
            <a:off x="392125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56" name="object 56"/>
          <p:cNvSpPr/>
          <p:nvPr/>
        </p:nvSpPr>
        <p:spPr>
          <a:xfrm>
            <a:off x="399745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57" name="object 57"/>
          <p:cNvSpPr/>
          <p:nvPr/>
        </p:nvSpPr>
        <p:spPr>
          <a:xfrm>
            <a:off x="407212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58" name="object 58"/>
          <p:cNvSpPr/>
          <p:nvPr/>
        </p:nvSpPr>
        <p:spPr>
          <a:xfrm>
            <a:off x="414832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59" name="object 59"/>
          <p:cNvSpPr/>
          <p:nvPr/>
        </p:nvSpPr>
        <p:spPr>
          <a:xfrm>
            <a:off x="422452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60" name="object 60"/>
          <p:cNvSpPr/>
          <p:nvPr/>
        </p:nvSpPr>
        <p:spPr>
          <a:xfrm>
            <a:off x="430072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61" name="object 61"/>
          <p:cNvSpPr/>
          <p:nvPr/>
        </p:nvSpPr>
        <p:spPr>
          <a:xfrm>
            <a:off x="437692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62" name="object 62"/>
          <p:cNvSpPr/>
          <p:nvPr/>
        </p:nvSpPr>
        <p:spPr>
          <a:xfrm>
            <a:off x="445312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63" name="object 63"/>
          <p:cNvSpPr/>
          <p:nvPr/>
        </p:nvSpPr>
        <p:spPr>
          <a:xfrm>
            <a:off x="452780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64" name="object 64"/>
          <p:cNvSpPr/>
          <p:nvPr/>
        </p:nvSpPr>
        <p:spPr>
          <a:xfrm>
            <a:off x="460400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65" name="object 65"/>
          <p:cNvSpPr/>
          <p:nvPr/>
        </p:nvSpPr>
        <p:spPr>
          <a:xfrm>
            <a:off x="468020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66" name="object 66"/>
          <p:cNvSpPr/>
          <p:nvPr/>
        </p:nvSpPr>
        <p:spPr>
          <a:xfrm>
            <a:off x="475640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67" name="object 67"/>
          <p:cNvSpPr/>
          <p:nvPr/>
        </p:nvSpPr>
        <p:spPr>
          <a:xfrm>
            <a:off x="483260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68" name="object 68"/>
          <p:cNvSpPr/>
          <p:nvPr/>
        </p:nvSpPr>
        <p:spPr>
          <a:xfrm>
            <a:off x="490880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69" name="object 69"/>
          <p:cNvSpPr/>
          <p:nvPr/>
        </p:nvSpPr>
        <p:spPr>
          <a:xfrm>
            <a:off x="498347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70" name="object 70"/>
          <p:cNvSpPr/>
          <p:nvPr/>
        </p:nvSpPr>
        <p:spPr>
          <a:xfrm>
            <a:off x="505967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71" name="object 71"/>
          <p:cNvSpPr/>
          <p:nvPr/>
        </p:nvSpPr>
        <p:spPr>
          <a:xfrm>
            <a:off x="513587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72" name="object 72"/>
          <p:cNvSpPr/>
          <p:nvPr/>
        </p:nvSpPr>
        <p:spPr>
          <a:xfrm>
            <a:off x="521207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73" name="object 73"/>
          <p:cNvSpPr/>
          <p:nvPr/>
        </p:nvSpPr>
        <p:spPr>
          <a:xfrm>
            <a:off x="528827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74" name="object 74"/>
          <p:cNvSpPr/>
          <p:nvPr/>
        </p:nvSpPr>
        <p:spPr>
          <a:xfrm>
            <a:off x="5362955"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75" name="object 75"/>
          <p:cNvSpPr/>
          <p:nvPr/>
        </p:nvSpPr>
        <p:spPr>
          <a:xfrm>
            <a:off x="5439155"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76" name="object 76"/>
          <p:cNvSpPr/>
          <p:nvPr/>
        </p:nvSpPr>
        <p:spPr>
          <a:xfrm>
            <a:off x="5515355"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77" name="object 77"/>
          <p:cNvSpPr/>
          <p:nvPr/>
        </p:nvSpPr>
        <p:spPr>
          <a:xfrm>
            <a:off x="5591555"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78" name="object 78"/>
          <p:cNvSpPr/>
          <p:nvPr/>
        </p:nvSpPr>
        <p:spPr>
          <a:xfrm>
            <a:off x="5667755"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79" name="object 79"/>
          <p:cNvSpPr/>
          <p:nvPr/>
        </p:nvSpPr>
        <p:spPr>
          <a:xfrm>
            <a:off x="5743955"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80" name="object 80"/>
          <p:cNvSpPr/>
          <p:nvPr/>
        </p:nvSpPr>
        <p:spPr>
          <a:xfrm>
            <a:off x="581863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81" name="object 81"/>
          <p:cNvSpPr/>
          <p:nvPr/>
        </p:nvSpPr>
        <p:spPr>
          <a:xfrm>
            <a:off x="589483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82" name="object 82"/>
          <p:cNvSpPr/>
          <p:nvPr/>
        </p:nvSpPr>
        <p:spPr>
          <a:xfrm>
            <a:off x="597103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83" name="object 83"/>
          <p:cNvSpPr/>
          <p:nvPr/>
        </p:nvSpPr>
        <p:spPr>
          <a:xfrm>
            <a:off x="604723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84" name="object 84"/>
          <p:cNvSpPr/>
          <p:nvPr/>
        </p:nvSpPr>
        <p:spPr>
          <a:xfrm>
            <a:off x="612343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85" name="object 85"/>
          <p:cNvSpPr/>
          <p:nvPr/>
        </p:nvSpPr>
        <p:spPr>
          <a:xfrm>
            <a:off x="619963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86" name="object 86"/>
          <p:cNvSpPr/>
          <p:nvPr/>
        </p:nvSpPr>
        <p:spPr>
          <a:xfrm>
            <a:off x="627430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87" name="object 87"/>
          <p:cNvSpPr/>
          <p:nvPr/>
        </p:nvSpPr>
        <p:spPr>
          <a:xfrm>
            <a:off x="635050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88" name="object 88"/>
          <p:cNvSpPr/>
          <p:nvPr/>
        </p:nvSpPr>
        <p:spPr>
          <a:xfrm>
            <a:off x="642670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89" name="object 89"/>
          <p:cNvSpPr/>
          <p:nvPr/>
        </p:nvSpPr>
        <p:spPr>
          <a:xfrm>
            <a:off x="6502907"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90" name="object 90"/>
          <p:cNvSpPr/>
          <p:nvPr/>
        </p:nvSpPr>
        <p:spPr>
          <a:xfrm>
            <a:off x="6579107"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91" name="object 91"/>
          <p:cNvSpPr/>
          <p:nvPr/>
        </p:nvSpPr>
        <p:spPr>
          <a:xfrm>
            <a:off x="6655307"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92" name="object 92"/>
          <p:cNvSpPr/>
          <p:nvPr/>
        </p:nvSpPr>
        <p:spPr>
          <a:xfrm>
            <a:off x="672998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93" name="object 93"/>
          <p:cNvSpPr/>
          <p:nvPr/>
        </p:nvSpPr>
        <p:spPr>
          <a:xfrm>
            <a:off x="680618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94" name="object 94"/>
          <p:cNvSpPr/>
          <p:nvPr/>
        </p:nvSpPr>
        <p:spPr>
          <a:xfrm>
            <a:off x="688238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95" name="object 95"/>
          <p:cNvSpPr/>
          <p:nvPr/>
        </p:nvSpPr>
        <p:spPr>
          <a:xfrm>
            <a:off x="695858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96" name="object 96"/>
          <p:cNvSpPr/>
          <p:nvPr/>
        </p:nvSpPr>
        <p:spPr>
          <a:xfrm>
            <a:off x="703478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97" name="object 97"/>
          <p:cNvSpPr/>
          <p:nvPr/>
        </p:nvSpPr>
        <p:spPr>
          <a:xfrm>
            <a:off x="711098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98" name="object 98"/>
          <p:cNvSpPr/>
          <p:nvPr/>
        </p:nvSpPr>
        <p:spPr>
          <a:xfrm>
            <a:off x="718565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99" name="object 99"/>
          <p:cNvSpPr/>
          <p:nvPr/>
        </p:nvSpPr>
        <p:spPr>
          <a:xfrm>
            <a:off x="726185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00" name="object 100"/>
          <p:cNvSpPr/>
          <p:nvPr/>
        </p:nvSpPr>
        <p:spPr>
          <a:xfrm>
            <a:off x="733805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01" name="object 101"/>
          <p:cNvSpPr/>
          <p:nvPr/>
        </p:nvSpPr>
        <p:spPr>
          <a:xfrm>
            <a:off x="741425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02" name="object 102"/>
          <p:cNvSpPr/>
          <p:nvPr/>
        </p:nvSpPr>
        <p:spPr>
          <a:xfrm>
            <a:off x="749045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03" name="object 103"/>
          <p:cNvSpPr/>
          <p:nvPr/>
        </p:nvSpPr>
        <p:spPr>
          <a:xfrm>
            <a:off x="756665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04" name="object 104"/>
          <p:cNvSpPr/>
          <p:nvPr/>
        </p:nvSpPr>
        <p:spPr>
          <a:xfrm>
            <a:off x="7641335"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05" name="object 105"/>
          <p:cNvSpPr/>
          <p:nvPr/>
        </p:nvSpPr>
        <p:spPr>
          <a:xfrm>
            <a:off x="7717535"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06" name="object 106"/>
          <p:cNvSpPr/>
          <p:nvPr/>
        </p:nvSpPr>
        <p:spPr>
          <a:xfrm>
            <a:off x="7793735"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07" name="object 107"/>
          <p:cNvSpPr/>
          <p:nvPr/>
        </p:nvSpPr>
        <p:spPr>
          <a:xfrm>
            <a:off x="7869935"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08" name="object 108"/>
          <p:cNvSpPr/>
          <p:nvPr/>
        </p:nvSpPr>
        <p:spPr>
          <a:xfrm>
            <a:off x="7946135"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09" name="object 109"/>
          <p:cNvSpPr/>
          <p:nvPr/>
        </p:nvSpPr>
        <p:spPr>
          <a:xfrm>
            <a:off x="8020811"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10" name="object 110"/>
          <p:cNvSpPr/>
          <p:nvPr/>
        </p:nvSpPr>
        <p:spPr>
          <a:xfrm>
            <a:off x="8097011"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11" name="object 111"/>
          <p:cNvSpPr/>
          <p:nvPr/>
        </p:nvSpPr>
        <p:spPr>
          <a:xfrm>
            <a:off x="8173211"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12" name="object 112"/>
          <p:cNvSpPr/>
          <p:nvPr/>
        </p:nvSpPr>
        <p:spPr>
          <a:xfrm>
            <a:off x="8249411"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13" name="object 113"/>
          <p:cNvSpPr/>
          <p:nvPr/>
        </p:nvSpPr>
        <p:spPr>
          <a:xfrm>
            <a:off x="8325611"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14" name="object 114"/>
          <p:cNvSpPr/>
          <p:nvPr/>
        </p:nvSpPr>
        <p:spPr>
          <a:xfrm>
            <a:off x="8401811"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15" name="object 115"/>
          <p:cNvSpPr/>
          <p:nvPr/>
        </p:nvSpPr>
        <p:spPr>
          <a:xfrm>
            <a:off x="847648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16" name="object 116"/>
          <p:cNvSpPr/>
          <p:nvPr/>
        </p:nvSpPr>
        <p:spPr>
          <a:xfrm>
            <a:off x="855268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17" name="object 117"/>
          <p:cNvSpPr/>
          <p:nvPr/>
        </p:nvSpPr>
        <p:spPr>
          <a:xfrm>
            <a:off x="862888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18" name="object 118"/>
          <p:cNvSpPr/>
          <p:nvPr/>
        </p:nvSpPr>
        <p:spPr>
          <a:xfrm>
            <a:off x="870508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19" name="object 119"/>
          <p:cNvSpPr/>
          <p:nvPr/>
        </p:nvSpPr>
        <p:spPr>
          <a:xfrm>
            <a:off x="878128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20" name="object 120"/>
          <p:cNvSpPr/>
          <p:nvPr/>
        </p:nvSpPr>
        <p:spPr>
          <a:xfrm>
            <a:off x="885748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21" name="object 121"/>
          <p:cNvSpPr/>
          <p:nvPr/>
        </p:nvSpPr>
        <p:spPr>
          <a:xfrm>
            <a:off x="8932164"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22" name="object 122"/>
          <p:cNvSpPr/>
          <p:nvPr/>
        </p:nvSpPr>
        <p:spPr>
          <a:xfrm>
            <a:off x="9008364"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23" name="object 123"/>
          <p:cNvSpPr/>
          <p:nvPr/>
        </p:nvSpPr>
        <p:spPr>
          <a:xfrm>
            <a:off x="9084564"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24" name="object 124"/>
          <p:cNvSpPr/>
          <p:nvPr/>
        </p:nvSpPr>
        <p:spPr>
          <a:xfrm>
            <a:off x="6094476" y="6345935"/>
            <a:ext cx="2781300" cy="289560"/>
          </a:xfrm>
          <a:prstGeom prst="rect">
            <a:avLst/>
          </a:prstGeom>
          <a:blipFill>
            <a:blip r:embed="rId2" cstate="print"/>
            <a:stretch>
              <a:fillRect/>
            </a:stretch>
          </a:blipFill>
        </p:spPr>
        <p:txBody>
          <a:bodyPr wrap="square" lIns="0" tIns="0" rIns="0" bIns="0" rtlCol="0"/>
          <a:lstStyle/>
          <a:p>
            <a:endParaRPr dirty="0"/>
          </a:p>
        </p:txBody>
      </p:sp>
      <p:sp>
        <p:nvSpPr>
          <p:cNvPr id="126" name="object 126"/>
          <p:cNvSpPr txBox="1">
            <a:spLocks noGrp="1"/>
          </p:cNvSpPr>
          <p:nvPr>
            <p:ph type="title"/>
          </p:nvPr>
        </p:nvSpPr>
        <p:spPr>
          <a:xfrm>
            <a:off x="261189" y="374726"/>
            <a:ext cx="5177966" cy="350737"/>
          </a:xfrm>
          <a:prstGeom prst="rect">
            <a:avLst/>
          </a:prstGeom>
        </p:spPr>
        <p:txBody>
          <a:bodyPr vert="horz" wrap="square" lIns="0" tIns="12065" rIns="0" bIns="0" rtlCol="0">
            <a:spAutoFit/>
          </a:bodyPr>
          <a:lstStyle/>
          <a:p>
            <a:pPr marL="12700">
              <a:lnSpc>
                <a:spcPct val="100000"/>
              </a:lnSpc>
              <a:spcBef>
                <a:spcPts val="95"/>
              </a:spcBef>
            </a:pPr>
            <a:r>
              <a:rPr lang="en-US" sz="2200" b="1" i="0" spc="-90" dirty="0">
                <a:solidFill>
                  <a:srgbClr val="FFFFFF"/>
                </a:solidFill>
                <a:latin typeface="Trebuchet MS"/>
              </a:rPr>
              <a:t>Gaze estimation – the collected features</a:t>
            </a:r>
            <a:endParaRPr lang="it-IT" sz="2200" dirty="0">
              <a:latin typeface="Trebuchet MS"/>
              <a:cs typeface="Trebuchet MS"/>
            </a:endParaRPr>
          </a:p>
        </p:txBody>
      </p:sp>
      <p:sp>
        <p:nvSpPr>
          <p:cNvPr id="135" name="object 126">
            <a:extLst>
              <a:ext uri="{FF2B5EF4-FFF2-40B4-BE49-F238E27FC236}">
                <a16:creationId xmlns:a16="http://schemas.microsoft.com/office/drawing/2014/main" xmlns="" id="{4937FA3B-AE03-40DC-B7EF-428C9F680617}"/>
              </a:ext>
            </a:extLst>
          </p:cNvPr>
          <p:cNvSpPr txBox="1">
            <a:spLocks/>
          </p:cNvSpPr>
          <p:nvPr/>
        </p:nvSpPr>
        <p:spPr>
          <a:xfrm>
            <a:off x="52662" y="6146069"/>
            <a:ext cx="5386493" cy="689291"/>
          </a:xfrm>
          <a:prstGeom prst="rect">
            <a:avLst/>
          </a:prstGeom>
        </p:spPr>
        <p:txBody>
          <a:bodyPr vert="horz" wrap="square" lIns="0" tIns="12065"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it-IT" sz="2200" b="1" spc="-90" dirty="0">
                <a:solidFill>
                  <a:srgbClr val="FFFFFF"/>
                </a:solidFill>
                <a:latin typeface="Trebuchet MS"/>
                <a:cs typeface="Trebuchet MS"/>
              </a:rPr>
              <a:t>Bianco-Randazzo</a:t>
            </a:r>
            <a:br>
              <a:rPr lang="it-IT" sz="2200" b="1" spc="-90" dirty="0">
                <a:solidFill>
                  <a:srgbClr val="FFFFFF"/>
                </a:solidFill>
                <a:latin typeface="Trebuchet MS"/>
                <a:cs typeface="Trebuchet MS"/>
              </a:rPr>
            </a:br>
            <a:r>
              <a:rPr lang="it-IT" sz="2200" b="1" spc="-90" dirty="0">
                <a:solidFill>
                  <a:srgbClr val="FFFFFF"/>
                </a:solidFill>
                <a:latin typeface="Trebuchet MS"/>
                <a:cs typeface="Trebuchet MS"/>
              </a:rPr>
              <a:t>Eye tracking and gaze </a:t>
            </a:r>
            <a:r>
              <a:rPr lang="en-US" sz="2200" b="1" spc="-90" dirty="0">
                <a:solidFill>
                  <a:srgbClr val="FFFFFF"/>
                </a:solidFill>
                <a:latin typeface="Trebuchet MS"/>
                <a:cs typeface="Trebuchet MS"/>
              </a:rPr>
              <a:t>estimation</a:t>
            </a:r>
            <a:endParaRPr lang="en-US" sz="2200" dirty="0">
              <a:latin typeface="Trebuchet MS"/>
              <a:cs typeface="Trebuchet MS"/>
            </a:endParaRPr>
          </a:p>
        </p:txBody>
      </p:sp>
      <p:sp>
        <p:nvSpPr>
          <p:cNvPr id="129" name="Rettangolo 128">
            <a:extLst>
              <a:ext uri="{FF2B5EF4-FFF2-40B4-BE49-F238E27FC236}">
                <a16:creationId xmlns:a16="http://schemas.microsoft.com/office/drawing/2014/main" xmlns="" id="{9BB183C1-EE09-4E2C-944D-61AE5050B26C}"/>
              </a:ext>
            </a:extLst>
          </p:cNvPr>
          <p:cNvSpPr/>
          <p:nvPr/>
        </p:nvSpPr>
        <p:spPr>
          <a:xfrm>
            <a:off x="3259171" y="1693378"/>
            <a:ext cx="5328592" cy="3883499"/>
          </a:xfrm>
          <a:prstGeom prst="rect">
            <a:avLst/>
          </a:prstGeom>
        </p:spPr>
        <p:txBody>
          <a:bodyPr wrap="square">
            <a:spAutoFit/>
          </a:bodyPr>
          <a:lstStyle/>
          <a:p>
            <a:pPr algn="just">
              <a:lnSpc>
                <a:spcPct val="107000"/>
              </a:lnSpc>
              <a:spcAft>
                <a:spcPts val="800"/>
              </a:spcAft>
            </a:pPr>
            <a:r>
              <a:rPr lang="en-GB" sz="1600" dirty="0">
                <a:effectLst/>
                <a:latin typeface="Calibri" panose="020F0502020204030204" pitchFamily="34" charset="0"/>
                <a:ea typeface="Times New Roman" panose="02020603050405020304" pitchFamily="18" charset="0"/>
                <a:cs typeface="Times New Roman" panose="02020603050405020304" pitchFamily="18" charset="0"/>
              </a:rPr>
              <a:t>Features for both eyes are calculated as the following in the two axes:</a:t>
            </a:r>
            <a:endParaRPr lang="it-IT" sz="1600" dirty="0">
              <a:effectLst/>
              <a:latin typeface="Calibri" panose="020F0502020204030204" pitchFamily="34" charset="0"/>
              <a:ea typeface="Calibri" panose="020F0502020204030204" pitchFamily="34" charset="0"/>
              <a:cs typeface="Times New Roman" panose="02020603050405020304" pitchFamily="18" charset="0"/>
            </a:endParaRPr>
          </a:p>
          <a:p>
            <a:pPr marL="285750" lvl="0" indent="-285750" algn="just">
              <a:lnSpc>
                <a:spcPct val="107000"/>
              </a:lnSpc>
              <a:buFont typeface="Arial" charset="0"/>
              <a:buChar char="•"/>
            </a:pPr>
            <a:r>
              <a:rPr lang="en-GB" sz="1600" dirty="0">
                <a:effectLst/>
                <a:latin typeface="Calibri" panose="020F0502020204030204" pitchFamily="34" charset="0"/>
                <a:ea typeface="Times New Roman" panose="02020603050405020304" pitchFamily="18" charset="0"/>
                <a:cs typeface="Times New Roman" panose="02020603050405020304" pitchFamily="18" charset="0"/>
              </a:rPr>
              <a:t>Horizontal </a:t>
            </a:r>
            <a:r>
              <a:rPr lang="en-GB" sz="1600" dirty="0" smtClean="0">
                <a:effectLst/>
                <a:latin typeface="Calibri" panose="020F0502020204030204" pitchFamily="34" charset="0"/>
                <a:ea typeface="Times New Roman" panose="02020603050405020304" pitchFamily="18" charset="0"/>
                <a:cs typeface="Times New Roman" panose="02020603050405020304" pitchFamily="18" charset="0"/>
              </a:rPr>
              <a:t>features:</a:t>
            </a:r>
            <a:endParaRPr lang="it-IT" sz="1600" dirty="0">
              <a:latin typeface="Calibri" panose="020F0502020204030204" pitchFamily="34" charset="0"/>
              <a:ea typeface="Calibri" panose="020F0502020204030204" pitchFamily="34" charset="0"/>
              <a:cs typeface="Times New Roman" panose="02020603050405020304" pitchFamily="18" charset="0"/>
            </a:endParaRPr>
          </a:p>
          <a:p>
            <a:pPr marL="742950" lvl="1" indent="-285750" algn="just">
              <a:lnSpc>
                <a:spcPct val="107000"/>
              </a:lnSpc>
              <a:buFont typeface="Arial" charset="0"/>
              <a:buChar char="•"/>
            </a:pPr>
            <a:r>
              <a:rPr lang="en-GB" sz="1600" dirty="0" smtClean="0">
                <a:effectLst/>
                <a:latin typeface="Calibri" panose="020F0502020204030204" pitchFamily="34" charset="0"/>
                <a:ea typeface="Times New Roman" panose="02020603050405020304" pitchFamily="18" charset="0"/>
                <a:cs typeface="Times New Roman" panose="02020603050405020304" pitchFamily="18" charset="0"/>
              </a:rPr>
              <a:t>Horizontal </a:t>
            </a:r>
            <a:r>
              <a:rPr lang="en-GB" sz="1600" dirty="0">
                <a:effectLst/>
                <a:latin typeface="Calibri" panose="020F0502020204030204" pitchFamily="34" charset="0"/>
                <a:ea typeface="Times New Roman" panose="02020603050405020304" pitchFamily="18" charset="0"/>
                <a:cs typeface="Times New Roman" panose="02020603050405020304" pitchFamily="18" charset="0"/>
              </a:rPr>
              <a:t>distance between eye center and nose </a:t>
            </a:r>
            <a:r>
              <a:rPr lang="en-GB" sz="1600" dirty="0" smtClean="0">
                <a:effectLst/>
                <a:latin typeface="Calibri" panose="020F0502020204030204" pitchFamily="34" charset="0"/>
                <a:ea typeface="Times New Roman" panose="02020603050405020304" pitchFamily="18" charset="0"/>
                <a:cs typeface="Times New Roman" panose="02020603050405020304" pitchFamily="18" charset="0"/>
              </a:rPr>
              <a:t>tip</a:t>
            </a:r>
            <a:endParaRPr lang="it-IT" sz="1600" dirty="0">
              <a:latin typeface="Calibri" panose="020F0502020204030204" pitchFamily="34" charset="0"/>
              <a:ea typeface="Calibri" panose="020F0502020204030204" pitchFamily="34" charset="0"/>
              <a:cs typeface="Times New Roman" panose="02020603050405020304" pitchFamily="18" charset="0"/>
            </a:endParaRPr>
          </a:p>
          <a:p>
            <a:pPr marL="742950" lvl="1" indent="-285750" algn="just">
              <a:lnSpc>
                <a:spcPct val="107000"/>
              </a:lnSpc>
              <a:buFont typeface="Arial" charset="0"/>
              <a:buChar char="•"/>
            </a:pPr>
            <a:r>
              <a:rPr lang="en-GB" sz="1600" dirty="0" smtClean="0">
                <a:effectLst/>
                <a:latin typeface="Calibri" panose="020F0502020204030204" pitchFamily="34" charset="0"/>
                <a:ea typeface="Times New Roman" panose="02020603050405020304" pitchFamily="18" charset="0"/>
                <a:cs typeface="Times New Roman" panose="02020603050405020304" pitchFamily="18" charset="0"/>
              </a:rPr>
              <a:t>Horizontal </a:t>
            </a:r>
            <a:r>
              <a:rPr lang="en-GB" sz="1600" dirty="0">
                <a:effectLst/>
                <a:latin typeface="Calibri" panose="020F0502020204030204" pitchFamily="34" charset="0"/>
                <a:ea typeface="Times New Roman" panose="02020603050405020304" pitchFamily="18" charset="0"/>
                <a:cs typeface="Times New Roman" panose="02020603050405020304" pitchFamily="18" charset="0"/>
              </a:rPr>
              <a:t>distance between eye center and eye </a:t>
            </a:r>
            <a:r>
              <a:rPr lang="en-GB" sz="1600" dirty="0" smtClean="0">
                <a:effectLst/>
                <a:latin typeface="Calibri" panose="020F0502020204030204" pitchFamily="34" charset="0"/>
                <a:ea typeface="Times New Roman" panose="02020603050405020304" pitchFamily="18" charset="0"/>
                <a:cs typeface="Times New Roman" panose="02020603050405020304" pitchFamily="18" charset="0"/>
              </a:rPr>
              <a:t>corner</a:t>
            </a:r>
            <a:endParaRPr lang="it-IT" sz="1600" dirty="0">
              <a:latin typeface="Calibri" panose="020F0502020204030204" pitchFamily="34" charset="0"/>
              <a:ea typeface="Calibri" panose="020F0502020204030204" pitchFamily="34" charset="0"/>
              <a:cs typeface="Times New Roman" panose="02020603050405020304" pitchFamily="18" charset="0"/>
            </a:endParaRPr>
          </a:p>
          <a:p>
            <a:pPr marL="742950" lvl="1" indent="-285750" algn="just">
              <a:lnSpc>
                <a:spcPct val="107000"/>
              </a:lnSpc>
              <a:buFont typeface="Arial" charset="0"/>
              <a:buChar char="•"/>
            </a:pPr>
            <a:r>
              <a:rPr lang="en-GB" sz="1600" dirty="0" smtClean="0">
                <a:effectLst/>
                <a:latin typeface="Calibri" panose="020F0502020204030204" pitchFamily="34" charset="0"/>
                <a:ea typeface="Times New Roman" panose="02020603050405020304" pitchFamily="18" charset="0"/>
                <a:cs typeface="Times New Roman" panose="02020603050405020304" pitchFamily="18" charset="0"/>
              </a:rPr>
              <a:t>Horizontal </a:t>
            </a:r>
            <a:r>
              <a:rPr lang="en-GB" sz="1600" dirty="0">
                <a:effectLst/>
                <a:latin typeface="Calibri" panose="020F0502020204030204" pitchFamily="34" charset="0"/>
                <a:ea typeface="Times New Roman" panose="02020603050405020304" pitchFamily="18" charset="0"/>
                <a:cs typeface="Times New Roman" panose="02020603050405020304" pitchFamily="18" charset="0"/>
              </a:rPr>
              <a:t>distance between eye corner and nose </a:t>
            </a:r>
            <a:r>
              <a:rPr lang="en-GB" sz="1600" dirty="0" smtClean="0">
                <a:effectLst/>
                <a:latin typeface="Calibri" panose="020F0502020204030204" pitchFamily="34" charset="0"/>
                <a:ea typeface="Times New Roman" panose="02020603050405020304" pitchFamily="18" charset="0"/>
                <a:cs typeface="Times New Roman" panose="02020603050405020304" pitchFamily="18" charset="0"/>
              </a:rPr>
              <a:t>tip</a:t>
            </a:r>
            <a:endParaRPr lang="it-IT" sz="1600" dirty="0">
              <a:latin typeface="Calibri" panose="020F0502020204030204" pitchFamily="34" charset="0"/>
              <a:ea typeface="Calibri" panose="020F0502020204030204" pitchFamily="34" charset="0"/>
              <a:cs typeface="Times New Roman" panose="02020603050405020304" pitchFamily="18" charset="0"/>
            </a:endParaRPr>
          </a:p>
          <a:p>
            <a:pPr marL="742950" lvl="1" indent="-285750" algn="just">
              <a:lnSpc>
                <a:spcPct val="107000"/>
              </a:lnSpc>
              <a:buFont typeface="Arial" charset="0"/>
              <a:buChar char="•"/>
            </a:pPr>
            <a:r>
              <a:rPr lang="it-IT" sz="1600" dirty="0" err="1" smtClean="0"/>
              <a:t>Difference</a:t>
            </a:r>
            <a:r>
              <a:rPr lang="it-IT" sz="1600" dirty="0" smtClean="0"/>
              <a:t> </a:t>
            </a:r>
            <a:r>
              <a:rPr lang="it-IT" sz="1600" dirty="0" err="1"/>
              <a:t>between</a:t>
            </a:r>
            <a:r>
              <a:rPr lang="it-IT" sz="1600" dirty="0"/>
              <a:t> </a:t>
            </a:r>
            <a:r>
              <a:rPr lang="it-IT" sz="1600" dirty="0" err="1"/>
              <a:t>horizontal</a:t>
            </a:r>
            <a:r>
              <a:rPr lang="it-IT" sz="1600" dirty="0"/>
              <a:t> </a:t>
            </a:r>
            <a:r>
              <a:rPr lang="it-IT" sz="1600" dirty="0" err="1"/>
              <a:t>distances</a:t>
            </a:r>
            <a:r>
              <a:rPr lang="it-IT" sz="1600" dirty="0"/>
              <a:t> from </a:t>
            </a:r>
            <a:r>
              <a:rPr lang="it-IT" sz="1600" dirty="0" err="1"/>
              <a:t>outer</a:t>
            </a:r>
            <a:r>
              <a:rPr lang="it-IT" sz="1600" dirty="0"/>
              <a:t> </a:t>
            </a:r>
            <a:r>
              <a:rPr lang="it-IT" sz="1600" dirty="0" err="1"/>
              <a:t>eyes</a:t>
            </a:r>
            <a:r>
              <a:rPr lang="it-IT" sz="1600" dirty="0"/>
              <a:t> corner and </a:t>
            </a:r>
            <a:r>
              <a:rPr lang="it-IT" sz="1600" dirty="0" err="1"/>
              <a:t>nose</a:t>
            </a:r>
            <a:r>
              <a:rPr lang="it-IT" sz="1600" dirty="0"/>
              <a:t> </a:t>
            </a:r>
            <a:r>
              <a:rPr lang="it-IT" sz="1600" dirty="0" err="1" smtClean="0"/>
              <a:t>tip</a:t>
            </a:r>
            <a:endParaRPr lang="it-IT" sz="1600" dirty="0"/>
          </a:p>
          <a:p>
            <a:pPr marL="285750" lvl="0" indent="-285750" algn="just">
              <a:lnSpc>
                <a:spcPct val="107000"/>
              </a:lnSpc>
              <a:buFont typeface="Arial" charset="0"/>
              <a:buChar char="•"/>
            </a:pPr>
            <a:r>
              <a:rPr lang="en-GB" sz="1600" dirty="0" smtClean="0">
                <a:effectLst/>
                <a:latin typeface="Calibri" panose="020F0502020204030204" pitchFamily="34" charset="0"/>
                <a:ea typeface="Times New Roman" panose="02020603050405020304" pitchFamily="18" charset="0"/>
                <a:cs typeface="Times New Roman" panose="02020603050405020304" pitchFamily="18" charset="0"/>
              </a:rPr>
              <a:t>Vertical features:</a:t>
            </a:r>
            <a:endParaRPr lang="it-IT" sz="1600" dirty="0">
              <a:latin typeface="Calibri" panose="020F0502020204030204" pitchFamily="34" charset="0"/>
              <a:ea typeface="Calibri" panose="020F0502020204030204" pitchFamily="34" charset="0"/>
              <a:cs typeface="Times New Roman" panose="02020603050405020304" pitchFamily="18" charset="0"/>
            </a:endParaRPr>
          </a:p>
          <a:p>
            <a:pPr marL="742950" lvl="1" indent="-285750" algn="just">
              <a:lnSpc>
                <a:spcPct val="107000"/>
              </a:lnSpc>
              <a:buFont typeface="Arial" charset="0"/>
              <a:buChar char="•"/>
            </a:pPr>
            <a:r>
              <a:rPr lang="en-GB" sz="1600" dirty="0" smtClean="0">
                <a:effectLst/>
                <a:latin typeface="Calibri" panose="020F0502020204030204" pitchFamily="34" charset="0"/>
                <a:ea typeface="Times New Roman" panose="02020603050405020304" pitchFamily="18" charset="0"/>
                <a:cs typeface="Times New Roman" panose="02020603050405020304" pitchFamily="18" charset="0"/>
              </a:rPr>
              <a:t>Vertical </a:t>
            </a:r>
            <a:r>
              <a:rPr lang="en-GB" sz="1600" dirty="0">
                <a:effectLst/>
                <a:latin typeface="Calibri" panose="020F0502020204030204" pitchFamily="34" charset="0"/>
                <a:ea typeface="Times New Roman" panose="02020603050405020304" pitchFamily="18" charset="0"/>
                <a:cs typeface="Times New Roman" panose="02020603050405020304" pitchFamily="18" charset="0"/>
              </a:rPr>
              <a:t>distance between eye center and nose </a:t>
            </a:r>
            <a:r>
              <a:rPr lang="en-GB" sz="1600" dirty="0" smtClean="0">
                <a:effectLst/>
                <a:latin typeface="Calibri" panose="020F0502020204030204" pitchFamily="34" charset="0"/>
                <a:ea typeface="Times New Roman" panose="02020603050405020304" pitchFamily="18" charset="0"/>
                <a:cs typeface="Times New Roman" panose="02020603050405020304" pitchFamily="18" charset="0"/>
              </a:rPr>
              <a:t>tip</a:t>
            </a:r>
            <a:endParaRPr lang="it-IT" sz="1600" dirty="0">
              <a:latin typeface="Calibri" panose="020F0502020204030204" pitchFamily="34" charset="0"/>
              <a:ea typeface="Calibri" panose="020F0502020204030204" pitchFamily="34" charset="0"/>
              <a:cs typeface="Times New Roman" panose="02020603050405020304" pitchFamily="18" charset="0"/>
            </a:endParaRPr>
          </a:p>
          <a:p>
            <a:pPr marL="742950" lvl="1" indent="-285750" algn="just">
              <a:lnSpc>
                <a:spcPct val="107000"/>
              </a:lnSpc>
              <a:buFont typeface="Arial" charset="0"/>
              <a:buChar char="•"/>
            </a:pPr>
            <a:r>
              <a:rPr lang="en-GB" sz="1600" dirty="0" smtClean="0">
                <a:effectLst/>
                <a:latin typeface="Calibri" panose="020F0502020204030204" pitchFamily="34" charset="0"/>
                <a:ea typeface="Times New Roman" panose="02020603050405020304" pitchFamily="18" charset="0"/>
                <a:cs typeface="Times New Roman" panose="02020603050405020304" pitchFamily="18" charset="0"/>
              </a:rPr>
              <a:t>Vertical </a:t>
            </a:r>
            <a:r>
              <a:rPr lang="en-GB" sz="1600" dirty="0">
                <a:effectLst/>
                <a:latin typeface="Calibri" panose="020F0502020204030204" pitchFamily="34" charset="0"/>
                <a:ea typeface="Times New Roman" panose="02020603050405020304" pitchFamily="18" charset="0"/>
                <a:cs typeface="Times New Roman" panose="02020603050405020304" pitchFamily="18" charset="0"/>
              </a:rPr>
              <a:t>distance between eye corner and nose </a:t>
            </a:r>
            <a:r>
              <a:rPr lang="en-GB" sz="1600" dirty="0" smtClean="0">
                <a:effectLst/>
                <a:latin typeface="Calibri" panose="020F0502020204030204" pitchFamily="34" charset="0"/>
                <a:ea typeface="Times New Roman" panose="02020603050405020304" pitchFamily="18" charset="0"/>
                <a:cs typeface="Times New Roman" panose="02020603050405020304" pitchFamily="18" charset="0"/>
              </a:rPr>
              <a:t>tip</a:t>
            </a:r>
            <a:endParaRPr lang="it-IT" sz="1600" dirty="0">
              <a:latin typeface="Calibri" panose="020F0502020204030204" pitchFamily="34" charset="0"/>
              <a:ea typeface="Calibri" panose="020F0502020204030204" pitchFamily="34" charset="0"/>
              <a:cs typeface="Times New Roman" panose="02020603050405020304" pitchFamily="18" charset="0"/>
            </a:endParaRPr>
          </a:p>
          <a:p>
            <a:pPr marL="742950" lvl="1" indent="-285750" algn="just">
              <a:lnSpc>
                <a:spcPct val="107000"/>
              </a:lnSpc>
              <a:buFont typeface="Arial" charset="0"/>
              <a:buChar char="•"/>
            </a:pPr>
            <a:r>
              <a:rPr lang="en-GB" sz="1600" dirty="0" smtClean="0">
                <a:effectLst/>
                <a:latin typeface="Calibri" panose="020F0502020204030204" pitchFamily="34" charset="0"/>
                <a:ea typeface="Times New Roman" panose="02020603050405020304" pitchFamily="18" charset="0"/>
                <a:cs typeface="Times New Roman" panose="02020603050405020304" pitchFamily="18" charset="0"/>
              </a:rPr>
              <a:t>Vertical </a:t>
            </a:r>
            <a:r>
              <a:rPr lang="en-GB" sz="1600" dirty="0">
                <a:effectLst/>
                <a:latin typeface="Calibri" panose="020F0502020204030204" pitchFamily="34" charset="0"/>
                <a:ea typeface="Times New Roman" panose="02020603050405020304" pitchFamily="18" charset="0"/>
                <a:cs typeface="Times New Roman" panose="02020603050405020304" pitchFamily="18" charset="0"/>
              </a:rPr>
              <a:t>distance between upper eyelid and eye center</a:t>
            </a:r>
            <a:endParaRPr lang="it-IT" sz="16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32" name="Immagine 131" descr="Immagine che contiene persona, uomo, interni, guardando&#10;&#10;Descrizione generata automaticamente">
            <a:extLst>
              <a:ext uri="{FF2B5EF4-FFF2-40B4-BE49-F238E27FC236}">
                <a16:creationId xmlns:a16="http://schemas.microsoft.com/office/drawing/2014/main" xmlns="" id="{3B959009-509E-47CD-A7AC-8C55EF12B0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7719" y="3618378"/>
            <a:ext cx="1688259" cy="2453128"/>
          </a:xfrm>
          <a:prstGeom prst="rect">
            <a:avLst/>
          </a:prstGeom>
        </p:spPr>
      </p:pic>
      <p:pic>
        <p:nvPicPr>
          <p:cNvPr id="134" name="Immagine 133" descr="Immagine che contiene persona, uomo, interni, guardando&#10;&#10;Descrizione generata automaticamente">
            <a:extLst>
              <a:ext uri="{FF2B5EF4-FFF2-40B4-BE49-F238E27FC236}">
                <a16:creationId xmlns:a16="http://schemas.microsoft.com/office/drawing/2014/main" xmlns="" id="{288DCEB1-D3C3-4A8C-9480-C003D1DA646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1754" y="1308028"/>
            <a:ext cx="1623386" cy="2280788"/>
          </a:xfrm>
          <a:prstGeom prst="rect">
            <a:avLst/>
          </a:prstGeom>
        </p:spPr>
      </p:pic>
    </p:spTree>
    <p:extLst>
      <p:ext uri="{BB962C8B-B14F-4D97-AF65-F5344CB8AC3E}">
        <p14:creationId xmlns:p14="http://schemas.microsoft.com/office/powerpoint/2010/main" val="35978092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8466"/>
            <a:ext cx="9144000" cy="1270000"/>
          </a:xfrm>
          <a:custGeom>
            <a:avLst/>
            <a:gdLst/>
            <a:ahLst/>
            <a:cxnLst/>
            <a:rect l="l" t="t" r="r" b="b"/>
            <a:pathLst>
              <a:path w="9144000" h="1270000">
                <a:moveTo>
                  <a:pt x="9144000" y="0"/>
                </a:moveTo>
                <a:lnTo>
                  <a:pt x="0" y="0"/>
                </a:lnTo>
                <a:lnTo>
                  <a:pt x="0" y="1269491"/>
                </a:lnTo>
                <a:lnTo>
                  <a:pt x="9144000" y="1269491"/>
                </a:lnTo>
                <a:lnTo>
                  <a:pt x="9144000" y="0"/>
                </a:lnTo>
                <a:close/>
              </a:path>
            </a:pathLst>
          </a:custGeom>
          <a:solidFill>
            <a:srgbClr val="718FA4"/>
          </a:solidFill>
        </p:spPr>
        <p:txBody>
          <a:bodyPr wrap="square" lIns="0" tIns="0" rIns="0" bIns="0" rtlCol="0"/>
          <a:lstStyle/>
          <a:p>
            <a:endParaRPr dirty="0"/>
          </a:p>
        </p:txBody>
      </p:sp>
      <p:sp>
        <p:nvSpPr>
          <p:cNvPr id="3" name="object 3"/>
          <p:cNvSpPr/>
          <p:nvPr/>
        </p:nvSpPr>
        <p:spPr>
          <a:xfrm>
            <a:off x="3676" y="6137603"/>
            <a:ext cx="9144000" cy="731520"/>
          </a:xfrm>
          <a:custGeom>
            <a:avLst/>
            <a:gdLst/>
            <a:ahLst/>
            <a:cxnLst/>
            <a:rect l="l" t="t" r="r" b="b"/>
            <a:pathLst>
              <a:path w="9144000" h="731520">
                <a:moveTo>
                  <a:pt x="9144000" y="0"/>
                </a:moveTo>
                <a:lnTo>
                  <a:pt x="0" y="0"/>
                </a:lnTo>
                <a:lnTo>
                  <a:pt x="0" y="731520"/>
                </a:lnTo>
                <a:lnTo>
                  <a:pt x="9144000" y="731520"/>
                </a:lnTo>
                <a:lnTo>
                  <a:pt x="9144000" y="0"/>
                </a:lnTo>
                <a:close/>
              </a:path>
            </a:pathLst>
          </a:custGeom>
          <a:solidFill>
            <a:srgbClr val="718FA4"/>
          </a:solidFill>
        </p:spPr>
        <p:txBody>
          <a:bodyPr wrap="square" lIns="0" tIns="0" rIns="0" bIns="0" rtlCol="0"/>
          <a:lstStyle/>
          <a:p>
            <a:endParaRPr dirty="0"/>
          </a:p>
        </p:txBody>
      </p:sp>
      <p:sp>
        <p:nvSpPr>
          <p:cNvPr id="4" name="object 4"/>
          <p:cNvSpPr/>
          <p:nvPr/>
        </p:nvSpPr>
        <p:spPr>
          <a:xfrm>
            <a:off x="48767" y="1089660"/>
            <a:ext cx="0" cy="180340"/>
          </a:xfrm>
          <a:custGeom>
            <a:avLst/>
            <a:gdLst/>
            <a:ahLst/>
            <a:cxnLst/>
            <a:rect l="l" t="t" r="r" b="b"/>
            <a:pathLst>
              <a:path h="180340">
                <a:moveTo>
                  <a:pt x="0" y="0"/>
                </a:moveTo>
                <a:lnTo>
                  <a:pt x="1" y="179959"/>
                </a:lnTo>
              </a:path>
            </a:pathLst>
          </a:custGeom>
          <a:ln w="12192">
            <a:solidFill>
              <a:srgbClr val="FFFFFF"/>
            </a:solidFill>
          </a:ln>
        </p:spPr>
        <p:txBody>
          <a:bodyPr wrap="square" lIns="0" tIns="0" rIns="0" bIns="0" rtlCol="0"/>
          <a:lstStyle/>
          <a:p>
            <a:endParaRPr dirty="0"/>
          </a:p>
        </p:txBody>
      </p:sp>
      <p:sp>
        <p:nvSpPr>
          <p:cNvPr id="5" name="object 5"/>
          <p:cNvSpPr/>
          <p:nvPr/>
        </p:nvSpPr>
        <p:spPr>
          <a:xfrm>
            <a:off x="123444" y="1089660"/>
            <a:ext cx="0" cy="180340"/>
          </a:xfrm>
          <a:custGeom>
            <a:avLst/>
            <a:gdLst/>
            <a:ahLst/>
            <a:cxnLst/>
            <a:rect l="l" t="t" r="r" b="b"/>
            <a:pathLst>
              <a:path h="180340">
                <a:moveTo>
                  <a:pt x="0" y="0"/>
                </a:moveTo>
                <a:lnTo>
                  <a:pt x="1" y="179959"/>
                </a:lnTo>
              </a:path>
            </a:pathLst>
          </a:custGeom>
          <a:ln w="12192">
            <a:solidFill>
              <a:srgbClr val="FFFFFF"/>
            </a:solidFill>
          </a:ln>
        </p:spPr>
        <p:txBody>
          <a:bodyPr wrap="square" lIns="0" tIns="0" rIns="0" bIns="0" rtlCol="0"/>
          <a:lstStyle/>
          <a:p>
            <a:endParaRPr dirty="0"/>
          </a:p>
        </p:txBody>
      </p:sp>
      <p:sp>
        <p:nvSpPr>
          <p:cNvPr id="6" name="object 6"/>
          <p:cNvSpPr/>
          <p:nvPr/>
        </p:nvSpPr>
        <p:spPr>
          <a:xfrm>
            <a:off x="199644"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7" name="object 7"/>
          <p:cNvSpPr/>
          <p:nvPr/>
        </p:nvSpPr>
        <p:spPr>
          <a:xfrm>
            <a:off x="27584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8" name="object 8"/>
          <p:cNvSpPr/>
          <p:nvPr/>
        </p:nvSpPr>
        <p:spPr>
          <a:xfrm>
            <a:off x="35204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9" name="object 9"/>
          <p:cNvSpPr/>
          <p:nvPr/>
        </p:nvSpPr>
        <p:spPr>
          <a:xfrm>
            <a:off x="428244"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0" name="object 10"/>
          <p:cNvSpPr/>
          <p:nvPr/>
        </p:nvSpPr>
        <p:spPr>
          <a:xfrm>
            <a:off x="50291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1" name="object 11"/>
          <p:cNvSpPr/>
          <p:nvPr/>
        </p:nvSpPr>
        <p:spPr>
          <a:xfrm>
            <a:off x="57911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2" name="object 12"/>
          <p:cNvSpPr/>
          <p:nvPr/>
        </p:nvSpPr>
        <p:spPr>
          <a:xfrm>
            <a:off x="65531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3" name="object 13"/>
          <p:cNvSpPr/>
          <p:nvPr/>
        </p:nvSpPr>
        <p:spPr>
          <a:xfrm>
            <a:off x="73151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4" name="object 14"/>
          <p:cNvSpPr/>
          <p:nvPr/>
        </p:nvSpPr>
        <p:spPr>
          <a:xfrm>
            <a:off x="80771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5" name="object 15"/>
          <p:cNvSpPr/>
          <p:nvPr/>
        </p:nvSpPr>
        <p:spPr>
          <a:xfrm>
            <a:off x="88391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6" name="object 16"/>
          <p:cNvSpPr/>
          <p:nvPr/>
        </p:nvSpPr>
        <p:spPr>
          <a:xfrm>
            <a:off x="958596"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7" name="object 17"/>
          <p:cNvSpPr/>
          <p:nvPr/>
        </p:nvSpPr>
        <p:spPr>
          <a:xfrm>
            <a:off x="1034796"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8" name="object 18"/>
          <p:cNvSpPr/>
          <p:nvPr/>
        </p:nvSpPr>
        <p:spPr>
          <a:xfrm>
            <a:off x="1110996"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9" name="object 19"/>
          <p:cNvSpPr/>
          <p:nvPr/>
        </p:nvSpPr>
        <p:spPr>
          <a:xfrm>
            <a:off x="1187196"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20" name="object 20"/>
          <p:cNvSpPr/>
          <p:nvPr/>
        </p:nvSpPr>
        <p:spPr>
          <a:xfrm>
            <a:off x="1263396"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21" name="object 21"/>
          <p:cNvSpPr/>
          <p:nvPr/>
        </p:nvSpPr>
        <p:spPr>
          <a:xfrm>
            <a:off x="1339596"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22" name="object 22"/>
          <p:cNvSpPr/>
          <p:nvPr/>
        </p:nvSpPr>
        <p:spPr>
          <a:xfrm>
            <a:off x="141427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23" name="object 23"/>
          <p:cNvSpPr/>
          <p:nvPr/>
        </p:nvSpPr>
        <p:spPr>
          <a:xfrm>
            <a:off x="149047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24" name="object 24"/>
          <p:cNvSpPr/>
          <p:nvPr/>
        </p:nvSpPr>
        <p:spPr>
          <a:xfrm>
            <a:off x="156667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25" name="object 25"/>
          <p:cNvSpPr/>
          <p:nvPr/>
        </p:nvSpPr>
        <p:spPr>
          <a:xfrm>
            <a:off x="164287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26" name="object 26"/>
          <p:cNvSpPr/>
          <p:nvPr/>
        </p:nvSpPr>
        <p:spPr>
          <a:xfrm>
            <a:off x="171907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27" name="object 27"/>
          <p:cNvSpPr/>
          <p:nvPr/>
        </p:nvSpPr>
        <p:spPr>
          <a:xfrm>
            <a:off x="179527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28" name="object 28"/>
          <p:cNvSpPr/>
          <p:nvPr/>
        </p:nvSpPr>
        <p:spPr>
          <a:xfrm>
            <a:off x="186994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29" name="object 29"/>
          <p:cNvSpPr/>
          <p:nvPr/>
        </p:nvSpPr>
        <p:spPr>
          <a:xfrm>
            <a:off x="194614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30" name="object 30"/>
          <p:cNvSpPr/>
          <p:nvPr/>
        </p:nvSpPr>
        <p:spPr>
          <a:xfrm>
            <a:off x="202234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31" name="object 31"/>
          <p:cNvSpPr/>
          <p:nvPr/>
        </p:nvSpPr>
        <p:spPr>
          <a:xfrm>
            <a:off x="209854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32" name="object 32"/>
          <p:cNvSpPr/>
          <p:nvPr/>
        </p:nvSpPr>
        <p:spPr>
          <a:xfrm>
            <a:off x="217474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33" name="object 33"/>
          <p:cNvSpPr/>
          <p:nvPr/>
        </p:nvSpPr>
        <p:spPr>
          <a:xfrm>
            <a:off x="225094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34" name="object 34"/>
          <p:cNvSpPr/>
          <p:nvPr/>
        </p:nvSpPr>
        <p:spPr>
          <a:xfrm>
            <a:off x="232562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35" name="object 35"/>
          <p:cNvSpPr/>
          <p:nvPr/>
        </p:nvSpPr>
        <p:spPr>
          <a:xfrm>
            <a:off x="240182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36" name="object 36"/>
          <p:cNvSpPr/>
          <p:nvPr/>
        </p:nvSpPr>
        <p:spPr>
          <a:xfrm>
            <a:off x="247802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37" name="object 37"/>
          <p:cNvSpPr/>
          <p:nvPr/>
        </p:nvSpPr>
        <p:spPr>
          <a:xfrm>
            <a:off x="255422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38" name="object 38"/>
          <p:cNvSpPr/>
          <p:nvPr/>
        </p:nvSpPr>
        <p:spPr>
          <a:xfrm>
            <a:off x="263042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39" name="object 39"/>
          <p:cNvSpPr/>
          <p:nvPr/>
        </p:nvSpPr>
        <p:spPr>
          <a:xfrm>
            <a:off x="2705100"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40" name="object 40"/>
          <p:cNvSpPr/>
          <p:nvPr/>
        </p:nvSpPr>
        <p:spPr>
          <a:xfrm>
            <a:off x="2781300"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41" name="object 41"/>
          <p:cNvSpPr/>
          <p:nvPr/>
        </p:nvSpPr>
        <p:spPr>
          <a:xfrm>
            <a:off x="2857500"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42" name="object 42"/>
          <p:cNvSpPr/>
          <p:nvPr/>
        </p:nvSpPr>
        <p:spPr>
          <a:xfrm>
            <a:off x="2933700"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43" name="object 43"/>
          <p:cNvSpPr/>
          <p:nvPr/>
        </p:nvSpPr>
        <p:spPr>
          <a:xfrm>
            <a:off x="3009900"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44" name="object 44"/>
          <p:cNvSpPr/>
          <p:nvPr/>
        </p:nvSpPr>
        <p:spPr>
          <a:xfrm>
            <a:off x="3086100"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45" name="object 45"/>
          <p:cNvSpPr/>
          <p:nvPr/>
        </p:nvSpPr>
        <p:spPr>
          <a:xfrm>
            <a:off x="3160776"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46" name="object 46"/>
          <p:cNvSpPr/>
          <p:nvPr/>
        </p:nvSpPr>
        <p:spPr>
          <a:xfrm>
            <a:off x="3236976"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47" name="object 47"/>
          <p:cNvSpPr/>
          <p:nvPr/>
        </p:nvSpPr>
        <p:spPr>
          <a:xfrm>
            <a:off x="3313176"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48" name="object 48"/>
          <p:cNvSpPr/>
          <p:nvPr/>
        </p:nvSpPr>
        <p:spPr>
          <a:xfrm>
            <a:off x="3389376"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49" name="object 49"/>
          <p:cNvSpPr/>
          <p:nvPr/>
        </p:nvSpPr>
        <p:spPr>
          <a:xfrm>
            <a:off x="3465576"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50" name="object 50"/>
          <p:cNvSpPr/>
          <p:nvPr/>
        </p:nvSpPr>
        <p:spPr>
          <a:xfrm>
            <a:off x="3541776"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51" name="object 51"/>
          <p:cNvSpPr/>
          <p:nvPr/>
        </p:nvSpPr>
        <p:spPr>
          <a:xfrm>
            <a:off x="361645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52" name="object 52"/>
          <p:cNvSpPr/>
          <p:nvPr/>
        </p:nvSpPr>
        <p:spPr>
          <a:xfrm>
            <a:off x="369265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53" name="object 53"/>
          <p:cNvSpPr/>
          <p:nvPr/>
        </p:nvSpPr>
        <p:spPr>
          <a:xfrm>
            <a:off x="376885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54" name="object 54"/>
          <p:cNvSpPr/>
          <p:nvPr/>
        </p:nvSpPr>
        <p:spPr>
          <a:xfrm>
            <a:off x="384505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55" name="object 55"/>
          <p:cNvSpPr/>
          <p:nvPr/>
        </p:nvSpPr>
        <p:spPr>
          <a:xfrm>
            <a:off x="392125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56" name="object 56"/>
          <p:cNvSpPr/>
          <p:nvPr/>
        </p:nvSpPr>
        <p:spPr>
          <a:xfrm>
            <a:off x="399745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57" name="object 57"/>
          <p:cNvSpPr/>
          <p:nvPr/>
        </p:nvSpPr>
        <p:spPr>
          <a:xfrm>
            <a:off x="407212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58" name="object 58"/>
          <p:cNvSpPr/>
          <p:nvPr/>
        </p:nvSpPr>
        <p:spPr>
          <a:xfrm>
            <a:off x="414832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59" name="object 59"/>
          <p:cNvSpPr/>
          <p:nvPr/>
        </p:nvSpPr>
        <p:spPr>
          <a:xfrm>
            <a:off x="422452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60" name="object 60"/>
          <p:cNvSpPr/>
          <p:nvPr/>
        </p:nvSpPr>
        <p:spPr>
          <a:xfrm>
            <a:off x="430072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61" name="object 61"/>
          <p:cNvSpPr/>
          <p:nvPr/>
        </p:nvSpPr>
        <p:spPr>
          <a:xfrm>
            <a:off x="437692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62" name="object 62"/>
          <p:cNvSpPr/>
          <p:nvPr/>
        </p:nvSpPr>
        <p:spPr>
          <a:xfrm>
            <a:off x="445312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63" name="object 63"/>
          <p:cNvSpPr/>
          <p:nvPr/>
        </p:nvSpPr>
        <p:spPr>
          <a:xfrm>
            <a:off x="452780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64" name="object 64"/>
          <p:cNvSpPr/>
          <p:nvPr/>
        </p:nvSpPr>
        <p:spPr>
          <a:xfrm>
            <a:off x="460400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65" name="object 65"/>
          <p:cNvSpPr/>
          <p:nvPr/>
        </p:nvSpPr>
        <p:spPr>
          <a:xfrm>
            <a:off x="468020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66" name="object 66"/>
          <p:cNvSpPr/>
          <p:nvPr/>
        </p:nvSpPr>
        <p:spPr>
          <a:xfrm>
            <a:off x="475640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67" name="object 67"/>
          <p:cNvSpPr/>
          <p:nvPr/>
        </p:nvSpPr>
        <p:spPr>
          <a:xfrm>
            <a:off x="483260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68" name="object 68"/>
          <p:cNvSpPr/>
          <p:nvPr/>
        </p:nvSpPr>
        <p:spPr>
          <a:xfrm>
            <a:off x="490880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69" name="object 69"/>
          <p:cNvSpPr/>
          <p:nvPr/>
        </p:nvSpPr>
        <p:spPr>
          <a:xfrm>
            <a:off x="498347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70" name="object 70"/>
          <p:cNvSpPr/>
          <p:nvPr/>
        </p:nvSpPr>
        <p:spPr>
          <a:xfrm>
            <a:off x="505967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71" name="object 71"/>
          <p:cNvSpPr/>
          <p:nvPr/>
        </p:nvSpPr>
        <p:spPr>
          <a:xfrm>
            <a:off x="513587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72" name="object 72"/>
          <p:cNvSpPr/>
          <p:nvPr/>
        </p:nvSpPr>
        <p:spPr>
          <a:xfrm>
            <a:off x="521207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73" name="object 73"/>
          <p:cNvSpPr/>
          <p:nvPr/>
        </p:nvSpPr>
        <p:spPr>
          <a:xfrm>
            <a:off x="528827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74" name="object 74"/>
          <p:cNvSpPr/>
          <p:nvPr/>
        </p:nvSpPr>
        <p:spPr>
          <a:xfrm>
            <a:off x="5362955"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75" name="object 75"/>
          <p:cNvSpPr/>
          <p:nvPr/>
        </p:nvSpPr>
        <p:spPr>
          <a:xfrm>
            <a:off x="5439155"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76" name="object 76"/>
          <p:cNvSpPr/>
          <p:nvPr/>
        </p:nvSpPr>
        <p:spPr>
          <a:xfrm>
            <a:off x="5515355"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77" name="object 77"/>
          <p:cNvSpPr/>
          <p:nvPr/>
        </p:nvSpPr>
        <p:spPr>
          <a:xfrm>
            <a:off x="5591555"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78" name="object 78"/>
          <p:cNvSpPr/>
          <p:nvPr/>
        </p:nvSpPr>
        <p:spPr>
          <a:xfrm>
            <a:off x="5667755"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79" name="object 79"/>
          <p:cNvSpPr/>
          <p:nvPr/>
        </p:nvSpPr>
        <p:spPr>
          <a:xfrm>
            <a:off x="5743955"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80" name="object 80"/>
          <p:cNvSpPr/>
          <p:nvPr/>
        </p:nvSpPr>
        <p:spPr>
          <a:xfrm>
            <a:off x="581863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81" name="object 81"/>
          <p:cNvSpPr/>
          <p:nvPr/>
        </p:nvSpPr>
        <p:spPr>
          <a:xfrm>
            <a:off x="589483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82" name="object 82"/>
          <p:cNvSpPr/>
          <p:nvPr/>
        </p:nvSpPr>
        <p:spPr>
          <a:xfrm>
            <a:off x="597103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83" name="object 83"/>
          <p:cNvSpPr/>
          <p:nvPr/>
        </p:nvSpPr>
        <p:spPr>
          <a:xfrm>
            <a:off x="604723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84" name="object 84"/>
          <p:cNvSpPr/>
          <p:nvPr/>
        </p:nvSpPr>
        <p:spPr>
          <a:xfrm>
            <a:off x="612343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85" name="object 85"/>
          <p:cNvSpPr/>
          <p:nvPr/>
        </p:nvSpPr>
        <p:spPr>
          <a:xfrm>
            <a:off x="619963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86" name="object 86"/>
          <p:cNvSpPr/>
          <p:nvPr/>
        </p:nvSpPr>
        <p:spPr>
          <a:xfrm>
            <a:off x="627430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87" name="object 87"/>
          <p:cNvSpPr/>
          <p:nvPr/>
        </p:nvSpPr>
        <p:spPr>
          <a:xfrm>
            <a:off x="635050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88" name="object 88"/>
          <p:cNvSpPr/>
          <p:nvPr/>
        </p:nvSpPr>
        <p:spPr>
          <a:xfrm>
            <a:off x="642670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89" name="object 89"/>
          <p:cNvSpPr/>
          <p:nvPr/>
        </p:nvSpPr>
        <p:spPr>
          <a:xfrm>
            <a:off x="6502907"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90" name="object 90"/>
          <p:cNvSpPr/>
          <p:nvPr/>
        </p:nvSpPr>
        <p:spPr>
          <a:xfrm>
            <a:off x="6579107"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91" name="object 91"/>
          <p:cNvSpPr/>
          <p:nvPr/>
        </p:nvSpPr>
        <p:spPr>
          <a:xfrm>
            <a:off x="6655307"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92" name="object 92"/>
          <p:cNvSpPr/>
          <p:nvPr/>
        </p:nvSpPr>
        <p:spPr>
          <a:xfrm>
            <a:off x="672998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93" name="object 93"/>
          <p:cNvSpPr/>
          <p:nvPr/>
        </p:nvSpPr>
        <p:spPr>
          <a:xfrm>
            <a:off x="680618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94" name="object 94"/>
          <p:cNvSpPr/>
          <p:nvPr/>
        </p:nvSpPr>
        <p:spPr>
          <a:xfrm>
            <a:off x="688238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95" name="object 95"/>
          <p:cNvSpPr/>
          <p:nvPr/>
        </p:nvSpPr>
        <p:spPr>
          <a:xfrm>
            <a:off x="695858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96" name="object 96"/>
          <p:cNvSpPr/>
          <p:nvPr/>
        </p:nvSpPr>
        <p:spPr>
          <a:xfrm>
            <a:off x="703478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97" name="object 97"/>
          <p:cNvSpPr/>
          <p:nvPr/>
        </p:nvSpPr>
        <p:spPr>
          <a:xfrm>
            <a:off x="711098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98" name="object 98"/>
          <p:cNvSpPr/>
          <p:nvPr/>
        </p:nvSpPr>
        <p:spPr>
          <a:xfrm>
            <a:off x="718565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99" name="object 99"/>
          <p:cNvSpPr/>
          <p:nvPr/>
        </p:nvSpPr>
        <p:spPr>
          <a:xfrm>
            <a:off x="726185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00" name="object 100"/>
          <p:cNvSpPr/>
          <p:nvPr/>
        </p:nvSpPr>
        <p:spPr>
          <a:xfrm>
            <a:off x="733805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01" name="object 101"/>
          <p:cNvSpPr/>
          <p:nvPr/>
        </p:nvSpPr>
        <p:spPr>
          <a:xfrm>
            <a:off x="741425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02" name="object 102"/>
          <p:cNvSpPr/>
          <p:nvPr/>
        </p:nvSpPr>
        <p:spPr>
          <a:xfrm>
            <a:off x="749045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03" name="object 103"/>
          <p:cNvSpPr/>
          <p:nvPr/>
        </p:nvSpPr>
        <p:spPr>
          <a:xfrm>
            <a:off x="756665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04" name="object 104"/>
          <p:cNvSpPr/>
          <p:nvPr/>
        </p:nvSpPr>
        <p:spPr>
          <a:xfrm>
            <a:off x="7641335"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05" name="object 105"/>
          <p:cNvSpPr/>
          <p:nvPr/>
        </p:nvSpPr>
        <p:spPr>
          <a:xfrm>
            <a:off x="7717535"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06" name="object 106"/>
          <p:cNvSpPr/>
          <p:nvPr/>
        </p:nvSpPr>
        <p:spPr>
          <a:xfrm>
            <a:off x="7793735"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07" name="object 107"/>
          <p:cNvSpPr/>
          <p:nvPr/>
        </p:nvSpPr>
        <p:spPr>
          <a:xfrm>
            <a:off x="7869935"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08" name="object 108"/>
          <p:cNvSpPr/>
          <p:nvPr/>
        </p:nvSpPr>
        <p:spPr>
          <a:xfrm>
            <a:off x="7946135"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09" name="object 109"/>
          <p:cNvSpPr/>
          <p:nvPr/>
        </p:nvSpPr>
        <p:spPr>
          <a:xfrm>
            <a:off x="8020811"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10" name="object 110"/>
          <p:cNvSpPr/>
          <p:nvPr/>
        </p:nvSpPr>
        <p:spPr>
          <a:xfrm>
            <a:off x="8097011"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11" name="object 111"/>
          <p:cNvSpPr/>
          <p:nvPr/>
        </p:nvSpPr>
        <p:spPr>
          <a:xfrm>
            <a:off x="8173211"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12" name="object 112"/>
          <p:cNvSpPr/>
          <p:nvPr/>
        </p:nvSpPr>
        <p:spPr>
          <a:xfrm>
            <a:off x="8249411"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13" name="object 113"/>
          <p:cNvSpPr/>
          <p:nvPr/>
        </p:nvSpPr>
        <p:spPr>
          <a:xfrm>
            <a:off x="8325611"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14" name="object 114"/>
          <p:cNvSpPr/>
          <p:nvPr/>
        </p:nvSpPr>
        <p:spPr>
          <a:xfrm>
            <a:off x="8401811"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15" name="object 115"/>
          <p:cNvSpPr/>
          <p:nvPr/>
        </p:nvSpPr>
        <p:spPr>
          <a:xfrm>
            <a:off x="847648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16" name="object 116"/>
          <p:cNvSpPr/>
          <p:nvPr/>
        </p:nvSpPr>
        <p:spPr>
          <a:xfrm>
            <a:off x="855268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17" name="object 117"/>
          <p:cNvSpPr/>
          <p:nvPr/>
        </p:nvSpPr>
        <p:spPr>
          <a:xfrm>
            <a:off x="862888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18" name="object 118"/>
          <p:cNvSpPr/>
          <p:nvPr/>
        </p:nvSpPr>
        <p:spPr>
          <a:xfrm>
            <a:off x="870508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19" name="object 119"/>
          <p:cNvSpPr/>
          <p:nvPr/>
        </p:nvSpPr>
        <p:spPr>
          <a:xfrm>
            <a:off x="878128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20" name="object 120"/>
          <p:cNvSpPr/>
          <p:nvPr/>
        </p:nvSpPr>
        <p:spPr>
          <a:xfrm>
            <a:off x="885748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21" name="object 121"/>
          <p:cNvSpPr/>
          <p:nvPr/>
        </p:nvSpPr>
        <p:spPr>
          <a:xfrm>
            <a:off x="8932164"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22" name="object 122"/>
          <p:cNvSpPr/>
          <p:nvPr/>
        </p:nvSpPr>
        <p:spPr>
          <a:xfrm>
            <a:off x="9008364"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23" name="object 123"/>
          <p:cNvSpPr/>
          <p:nvPr/>
        </p:nvSpPr>
        <p:spPr>
          <a:xfrm>
            <a:off x="9084564"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24" name="object 124"/>
          <p:cNvSpPr/>
          <p:nvPr/>
        </p:nvSpPr>
        <p:spPr>
          <a:xfrm>
            <a:off x="6094476" y="6345935"/>
            <a:ext cx="2781300" cy="289560"/>
          </a:xfrm>
          <a:prstGeom prst="rect">
            <a:avLst/>
          </a:prstGeom>
          <a:blipFill>
            <a:blip r:embed="rId2" cstate="print"/>
            <a:stretch>
              <a:fillRect/>
            </a:stretch>
          </a:blipFill>
        </p:spPr>
        <p:txBody>
          <a:bodyPr wrap="square" lIns="0" tIns="0" rIns="0" bIns="0" rtlCol="0"/>
          <a:lstStyle/>
          <a:p>
            <a:endParaRPr dirty="0"/>
          </a:p>
        </p:txBody>
      </p:sp>
      <p:sp>
        <p:nvSpPr>
          <p:cNvPr id="126" name="object 126"/>
          <p:cNvSpPr txBox="1">
            <a:spLocks noGrp="1"/>
          </p:cNvSpPr>
          <p:nvPr>
            <p:ph type="title"/>
          </p:nvPr>
        </p:nvSpPr>
        <p:spPr>
          <a:xfrm>
            <a:off x="261189" y="374726"/>
            <a:ext cx="5177966" cy="350737"/>
          </a:xfrm>
          <a:prstGeom prst="rect">
            <a:avLst/>
          </a:prstGeom>
        </p:spPr>
        <p:txBody>
          <a:bodyPr vert="horz" wrap="square" lIns="0" tIns="12065" rIns="0" bIns="0" rtlCol="0">
            <a:spAutoFit/>
          </a:bodyPr>
          <a:lstStyle/>
          <a:p>
            <a:pPr marL="12700">
              <a:lnSpc>
                <a:spcPct val="100000"/>
              </a:lnSpc>
              <a:spcBef>
                <a:spcPts val="95"/>
              </a:spcBef>
            </a:pPr>
            <a:r>
              <a:rPr lang="en-US" sz="2200" b="1" i="0" spc="-90" dirty="0">
                <a:solidFill>
                  <a:srgbClr val="FFFFFF"/>
                </a:solidFill>
                <a:latin typeface="Trebuchet MS"/>
              </a:rPr>
              <a:t>Calibration procedure</a:t>
            </a:r>
            <a:endParaRPr lang="it-IT" sz="2200" dirty="0">
              <a:latin typeface="Trebuchet MS"/>
              <a:cs typeface="Trebuchet MS"/>
            </a:endParaRPr>
          </a:p>
        </p:txBody>
      </p:sp>
      <p:sp>
        <p:nvSpPr>
          <p:cNvPr id="135" name="object 126">
            <a:extLst>
              <a:ext uri="{FF2B5EF4-FFF2-40B4-BE49-F238E27FC236}">
                <a16:creationId xmlns:a16="http://schemas.microsoft.com/office/drawing/2014/main" xmlns="" id="{4937FA3B-AE03-40DC-B7EF-428C9F680617}"/>
              </a:ext>
            </a:extLst>
          </p:cNvPr>
          <p:cNvSpPr txBox="1">
            <a:spLocks/>
          </p:cNvSpPr>
          <p:nvPr/>
        </p:nvSpPr>
        <p:spPr>
          <a:xfrm>
            <a:off x="52662" y="6146069"/>
            <a:ext cx="5386493" cy="689291"/>
          </a:xfrm>
          <a:prstGeom prst="rect">
            <a:avLst/>
          </a:prstGeom>
        </p:spPr>
        <p:txBody>
          <a:bodyPr vert="horz" wrap="square" lIns="0" tIns="12065"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it-IT" sz="2200" b="1" spc="-90" dirty="0">
                <a:solidFill>
                  <a:srgbClr val="FFFFFF"/>
                </a:solidFill>
                <a:latin typeface="Trebuchet MS"/>
                <a:cs typeface="Trebuchet MS"/>
              </a:rPr>
              <a:t>Bianco-Randazzo</a:t>
            </a:r>
            <a:br>
              <a:rPr lang="it-IT" sz="2200" b="1" spc="-90" dirty="0">
                <a:solidFill>
                  <a:srgbClr val="FFFFFF"/>
                </a:solidFill>
                <a:latin typeface="Trebuchet MS"/>
                <a:cs typeface="Trebuchet MS"/>
              </a:rPr>
            </a:br>
            <a:r>
              <a:rPr lang="it-IT" sz="2200" b="1" spc="-90" dirty="0">
                <a:solidFill>
                  <a:srgbClr val="FFFFFF"/>
                </a:solidFill>
                <a:latin typeface="Trebuchet MS"/>
                <a:cs typeface="Trebuchet MS"/>
              </a:rPr>
              <a:t>Eye tracking and gaze </a:t>
            </a:r>
            <a:r>
              <a:rPr lang="en-US" sz="2200" b="1" spc="-90" dirty="0">
                <a:solidFill>
                  <a:srgbClr val="FFFFFF"/>
                </a:solidFill>
                <a:latin typeface="Trebuchet MS"/>
                <a:cs typeface="Trebuchet MS"/>
              </a:rPr>
              <a:t>estimation</a:t>
            </a:r>
            <a:endParaRPr lang="en-US" sz="2200" dirty="0">
              <a:latin typeface="Trebuchet MS"/>
              <a:cs typeface="Trebuchet MS"/>
            </a:endParaRPr>
          </a:p>
        </p:txBody>
      </p:sp>
      <p:sp>
        <p:nvSpPr>
          <p:cNvPr id="131" name="Rettangolo 130">
            <a:extLst>
              <a:ext uri="{FF2B5EF4-FFF2-40B4-BE49-F238E27FC236}">
                <a16:creationId xmlns:a16="http://schemas.microsoft.com/office/drawing/2014/main" xmlns="" id="{F797E5D1-977F-4C0E-AFA8-F7A2B5F44AF6}"/>
              </a:ext>
            </a:extLst>
          </p:cNvPr>
          <p:cNvSpPr/>
          <p:nvPr/>
        </p:nvSpPr>
        <p:spPr>
          <a:xfrm>
            <a:off x="1107102" y="4073330"/>
            <a:ext cx="7109792" cy="2031325"/>
          </a:xfrm>
          <a:prstGeom prst="rect">
            <a:avLst/>
          </a:prstGeom>
        </p:spPr>
        <p:txBody>
          <a:bodyPr wrap="square">
            <a:spAutoFit/>
          </a:bodyPr>
          <a:lstStyle/>
          <a:p>
            <a:r>
              <a:rPr lang="en-US" dirty="0">
                <a:latin typeface="Calibri" panose="020F0502020204030204" pitchFamily="34" charset="0"/>
                <a:ea typeface="Calibri" panose="020F0502020204030204" pitchFamily="34" charset="0"/>
                <a:cs typeface="Times New Roman" panose="02020603050405020304" pitchFamily="18" charset="0"/>
              </a:rPr>
              <a:t>In the calibration phase t</a:t>
            </a:r>
            <a:r>
              <a:rPr lang="en-GB" sz="1800" dirty="0">
                <a:effectLst/>
                <a:latin typeface="Calibri" panose="020F0502020204030204" pitchFamily="34" charset="0"/>
                <a:ea typeface="Calibri" panose="020F0502020204030204" pitchFamily="34" charset="0"/>
                <a:cs typeface="Times New Roman" panose="02020603050405020304" pitchFamily="18" charset="0"/>
              </a:rPr>
              <a:t>he procedure consist in a window with some blue points moving on the screen. When a point is showed the user have to look at it until the final </a:t>
            </a:r>
            <a:r>
              <a:rPr lang="en-GB" sz="1800" dirty="0" smtClean="0">
                <a:effectLst/>
                <a:latin typeface="Calibri" panose="020F0502020204030204" pitchFamily="34" charset="0"/>
                <a:ea typeface="Calibri" panose="020F0502020204030204" pitchFamily="34" charset="0"/>
                <a:cs typeface="Times New Roman" panose="02020603050405020304" pitchFamily="18" charset="0"/>
              </a:rPr>
              <a:t>‘</a:t>
            </a:r>
            <a:r>
              <a:rPr lang="en-GB" sz="1800" dirty="0" err="1" smtClean="0">
                <a:effectLst/>
                <a:latin typeface="Calibri" panose="020F0502020204030204" pitchFamily="34" charset="0"/>
                <a:ea typeface="Calibri" panose="020F0502020204030204" pitchFamily="34" charset="0"/>
                <a:cs typeface="Times New Roman" panose="02020603050405020304" pitchFamily="18" charset="0"/>
              </a:rPr>
              <a:t>bip</a:t>
            </a:r>
            <a:r>
              <a:rPr lang="en-GB" dirty="0" smtClean="0">
                <a:latin typeface="Calibri" panose="020F0502020204030204" pitchFamily="34" charset="0"/>
                <a:ea typeface="Calibri" panose="020F0502020204030204" pitchFamily="34" charset="0"/>
                <a:cs typeface="Times New Roman" panose="02020603050405020304" pitchFamily="18" charset="0"/>
              </a:rPr>
              <a:t>’</a:t>
            </a:r>
            <a:r>
              <a:rPr lang="en-GB" sz="1800" dirty="0" smtClean="0">
                <a:effectLst/>
                <a:latin typeface="Calibri" panose="020F0502020204030204" pitchFamily="34" charset="0"/>
                <a:ea typeface="Calibri" panose="020F0502020204030204" pitchFamily="34" charset="0"/>
                <a:cs typeface="Times New Roman" panose="02020603050405020304" pitchFamily="18" charset="0"/>
              </a:rPr>
              <a:t> </a:t>
            </a:r>
            <a:r>
              <a:rPr lang="en-GB" sz="1800" dirty="0">
                <a:effectLst/>
                <a:latin typeface="Calibri" panose="020F0502020204030204" pitchFamily="34" charset="0"/>
                <a:ea typeface="Calibri" panose="020F0502020204030204" pitchFamily="34" charset="0"/>
                <a:cs typeface="Times New Roman" panose="02020603050405020304" pitchFamily="18" charset="0"/>
              </a:rPr>
              <a:t>is heard and the point move in the next position. The calibration pattern consists in 9 points placed in a square arrangement. </a:t>
            </a:r>
            <a:r>
              <a:rPr lang="en-GB" dirty="0"/>
              <a:t>Thereafter, the correspondences between the known points on the screen and their relative features</a:t>
            </a:r>
            <a:r>
              <a:rPr lang="en-GB" dirty="0" smtClean="0"/>
              <a:t>, allows </a:t>
            </a:r>
            <a:r>
              <a:rPr lang="en-GB" dirty="0"/>
              <a:t>to train the linear regression </a:t>
            </a:r>
            <a:r>
              <a:rPr lang="en-GB" dirty="0" smtClean="0"/>
              <a:t>model.</a:t>
            </a:r>
            <a:endParaRPr lang="it-IT" dirty="0"/>
          </a:p>
        </p:txBody>
      </p:sp>
      <p:pic>
        <p:nvPicPr>
          <p:cNvPr id="136" name="Immagine 135">
            <a:extLst>
              <a:ext uri="{FF2B5EF4-FFF2-40B4-BE49-F238E27FC236}">
                <a16:creationId xmlns:a16="http://schemas.microsoft.com/office/drawing/2014/main" xmlns="" id="{A985A7EC-BE29-43A5-BDF9-A5C5E69A2AF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920" y="1460822"/>
            <a:ext cx="4283968" cy="2350713"/>
          </a:xfrm>
          <a:prstGeom prst="rect">
            <a:avLst/>
          </a:prstGeom>
        </p:spPr>
      </p:pic>
      <p:pic>
        <p:nvPicPr>
          <p:cNvPr id="127" name="Immagine 126" descr="Immagine che contiene interni, persona, uomo, armadietto&#10;&#10;Descrizione generata automaticamente">
            <a:extLst>
              <a:ext uri="{FF2B5EF4-FFF2-40B4-BE49-F238E27FC236}">
                <a16:creationId xmlns:a16="http://schemas.microsoft.com/office/drawing/2014/main" xmlns="" id="{C7E3A761-9645-4B4A-A1D6-68AD4D52A5A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1788" y="1458661"/>
            <a:ext cx="4179047" cy="2350713"/>
          </a:xfrm>
          <a:prstGeom prst="rect">
            <a:avLst/>
          </a:prstGeom>
        </p:spPr>
      </p:pic>
    </p:spTree>
    <p:extLst>
      <p:ext uri="{BB962C8B-B14F-4D97-AF65-F5344CB8AC3E}">
        <p14:creationId xmlns:p14="http://schemas.microsoft.com/office/powerpoint/2010/main" val="67979444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8466"/>
            <a:ext cx="9144000" cy="1270000"/>
          </a:xfrm>
          <a:custGeom>
            <a:avLst/>
            <a:gdLst/>
            <a:ahLst/>
            <a:cxnLst/>
            <a:rect l="l" t="t" r="r" b="b"/>
            <a:pathLst>
              <a:path w="9144000" h="1270000">
                <a:moveTo>
                  <a:pt x="9144000" y="0"/>
                </a:moveTo>
                <a:lnTo>
                  <a:pt x="0" y="0"/>
                </a:lnTo>
                <a:lnTo>
                  <a:pt x="0" y="1269491"/>
                </a:lnTo>
                <a:lnTo>
                  <a:pt x="9144000" y="1269491"/>
                </a:lnTo>
                <a:lnTo>
                  <a:pt x="9144000" y="0"/>
                </a:lnTo>
                <a:close/>
              </a:path>
            </a:pathLst>
          </a:custGeom>
          <a:solidFill>
            <a:srgbClr val="718FA4"/>
          </a:solidFill>
        </p:spPr>
        <p:txBody>
          <a:bodyPr wrap="square" lIns="0" tIns="0" rIns="0" bIns="0" rtlCol="0"/>
          <a:lstStyle/>
          <a:p>
            <a:endParaRPr dirty="0"/>
          </a:p>
        </p:txBody>
      </p:sp>
      <p:sp>
        <p:nvSpPr>
          <p:cNvPr id="3" name="object 3"/>
          <p:cNvSpPr/>
          <p:nvPr/>
        </p:nvSpPr>
        <p:spPr>
          <a:xfrm>
            <a:off x="3676" y="6137603"/>
            <a:ext cx="9144000" cy="731520"/>
          </a:xfrm>
          <a:custGeom>
            <a:avLst/>
            <a:gdLst/>
            <a:ahLst/>
            <a:cxnLst/>
            <a:rect l="l" t="t" r="r" b="b"/>
            <a:pathLst>
              <a:path w="9144000" h="731520">
                <a:moveTo>
                  <a:pt x="9144000" y="0"/>
                </a:moveTo>
                <a:lnTo>
                  <a:pt x="0" y="0"/>
                </a:lnTo>
                <a:lnTo>
                  <a:pt x="0" y="731520"/>
                </a:lnTo>
                <a:lnTo>
                  <a:pt x="9144000" y="731520"/>
                </a:lnTo>
                <a:lnTo>
                  <a:pt x="9144000" y="0"/>
                </a:lnTo>
                <a:close/>
              </a:path>
            </a:pathLst>
          </a:custGeom>
          <a:solidFill>
            <a:srgbClr val="718FA4"/>
          </a:solidFill>
        </p:spPr>
        <p:txBody>
          <a:bodyPr wrap="square" lIns="0" tIns="0" rIns="0" bIns="0" rtlCol="0"/>
          <a:lstStyle/>
          <a:p>
            <a:endParaRPr dirty="0"/>
          </a:p>
        </p:txBody>
      </p:sp>
      <p:sp>
        <p:nvSpPr>
          <p:cNvPr id="4" name="object 4"/>
          <p:cNvSpPr/>
          <p:nvPr/>
        </p:nvSpPr>
        <p:spPr>
          <a:xfrm>
            <a:off x="48767" y="1089660"/>
            <a:ext cx="0" cy="180340"/>
          </a:xfrm>
          <a:custGeom>
            <a:avLst/>
            <a:gdLst/>
            <a:ahLst/>
            <a:cxnLst/>
            <a:rect l="l" t="t" r="r" b="b"/>
            <a:pathLst>
              <a:path h="180340">
                <a:moveTo>
                  <a:pt x="0" y="0"/>
                </a:moveTo>
                <a:lnTo>
                  <a:pt x="1" y="179959"/>
                </a:lnTo>
              </a:path>
            </a:pathLst>
          </a:custGeom>
          <a:ln w="12192">
            <a:solidFill>
              <a:srgbClr val="FFFFFF"/>
            </a:solidFill>
          </a:ln>
        </p:spPr>
        <p:txBody>
          <a:bodyPr wrap="square" lIns="0" tIns="0" rIns="0" bIns="0" rtlCol="0"/>
          <a:lstStyle/>
          <a:p>
            <a:endParaRPr dirty="0"/>
          </a:p>
        </p:txBody>
      </p:sp>
      <p:sp>
        <p:nvSpPr>
          <p:cNvPr id="5" name="object 5"/>
          <p:cNvSpPr/>
          <p:nvPr/>
        </p:nvSpPr>
        <p:spPr>
          <a:xfrm>
            <a:off x="123444" y="1089660"/>
            <a:ext cx="0" cy="180340"/>
          </a:xfrm>
          <a:custGeom>
            <a:avLst/>
            <a:gdLst/>
            <a:ahLst/>
            <a:cxnLst/>
            <a:rect l="l" t="t" r="r" b="b"/>
            <a:pathLst>
              <a:path h="180340">
                <a:moveTo>
                  <a:pt x="0" y="0"/>
                </a:moveTo>
                <a:lnTo>
                  <a:pt x="1" y="179959"/>
                </a:lnTo>
              </a:path>
            </a:pathLst>
          </a:custGeom>
          <a:ln w="12192">
            <a:solidFill>
              <a:srgbClr val="FFFFFF"/>
            </a:solidFill>
          </a:ln>
        </p:spPr>
        <p:txBody>
          <a:bodyPr wrap="square" lIns="0" tIns="0" rIns="0" bIns="0" rtlCol="0"/>
          <a:lstStyle/>
          <a:p>
            <a:endParaRPr dirty="0"/>
          </a:p>
        </p:txBody>
      </p:sp>
      <p:sp>
        <p:nvSpPr>
          <p:cNvPr id="6" name="object 6"/>
          <p:cNvSpPr/>
          <p:nvPr/>
        </p:nvSpPr>
        <p:spPr>
          <a:xfrm>
            <a:off x="199644"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7" name="object 7"/>
          <p:cNvSpPr/>
          <p:nvPr/>
        </p:nvSpPr>
        <p:spPr>
          <a:xfrm>
            <a:off x="27584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8" name="object 8"/>
          <p:cNvSpPr/>
          <p:nvPr/>
        </p:nvSpPr>
        <p:spPr>
          <a:xfrm>
            <a:off x="35204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9" name="object 9"/>
          <p:cNvSpPr/>
          <p:nvPr/>
        </p:nvSpPr>
        <p:spPr>
          <a:xfrm>
            <a:off x="428244"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0" name="object 10"/>
          <p:cNvSpPr/>
          <p:nvPr/>
        </p:nvSpPr>
        <p:spPr>
          <a:xfrm>
            <a:off x="50291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1" name="object 11"/>
          <p:cNvSpPr/>
          <p:nvPr/>
        </p:nvSpPr>
        <p:spPr>
          <a:xfrm>
            <a:off x="57911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2" name="object 12"/>
          <p:cNvSpPr/>
          <p:nvPr/>
        </p:nvSpPr>
        <p:spPr>
          <a:xfrm>
            <a:off x="65531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3" name="object 13"/>
          <p:cNvSpPr/>
          <p:nvPr/>
        </p:nvSpPr>
        <p:spPr>
          <a:xfrm>
            <a:off x="73151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4" name="object 14"/>
          <p:cNvSpPr/>
          <p:nvPr/>
        </p:nvSpPr>
        <p:spPr>
          <a:xfrm>
            <a:off x="80771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5" name="object 15"/>
          <p:cNvSpPr/>
          <p:nvPr/>
        </p:nvSpPr>
        <p:spPr>
          <a:xfrm>
            <a:off x="88391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6" name="object 16"/>
          <p:cNvSpPr/>
          <p:nvPr/>
        </p:nvSpPr>
        <p:spPr>
          <a:xfrm>
            <a:off x="958596"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7" name="object 17"/>
          <p:cNvSpPr/>
          <p:nvPr/>
        </p:nvSpPr>
        <p:spPr>
          <a:xfrm>
            <a:off x="1034796"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8" name="object 18"/>
          <p:cNvSpPr/>
          <p:nvPr/>
        </p:nvSpPr>
        <p:spPr>
          <a:xfrm>
            <a:off x="1110996"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9" name="object 19"/>
          <p:cNvSpPr/>
          <p:nvPr/>
        </p:nvSpPr>
        <p:spPr>
          <a:xfrm>
            <a:off x="1187196"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20" name="object 20"/>
          <p:cNvSpPr/>
          <p:nvPr/>
        </p:nvSpPr>
        <p:spPr>
          <a:xfrm>
            <a:off x="1263396"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21" name="object 21"/>
          <p:cNvSpPr/>
          <p:nvPr/>
        </p:nvSpPr>
        <p:spPr>
          <a:xfrm>
            <a:off x="1339596"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22" name="object 22"/>
          <p:cNvSpPr/>
          <p:nvPr/>
        </p:nvSpPr>
        <p:spPr>
          <a:xfrm>
            <a:off x="141427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23" name="object 23"/>
          <p:cNvSpPr/>
          <p:nvPr/>
        </p:nvSpPr>
        <p:spPr>
          <a:xfrm>
            <a:off x="149047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24" name="object 24"/>
          <p:cNvSpPr/>
          <p:nvPr/>
        </p:nvSpPr>
        <p:spPr>
          <a:xfrm>
            <a:off x="156667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25" name="object 25"/>
          <p:cNvSpPr/>
          <p:nvPr/>
        </p:nvSpPr>
        <p:spPr>
          <a:xfrm>
            <a:off x="164287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26" name="object 26"/>
          <p:cNvSpPr/>
          <p:nvPr/>
        </p:nvSpPr>
        <p:spPr>
          <a:xfrm>
            <a:off x="171907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27" name="object 27"/>
          <p:cNvSpPr/>
          <p:nvPr/>
        </p:nvSpPr>
        <p:spPr>
          <a:xfrm>
            <a:off x="179527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28" name="object 28"/>
          <p:cNvSpPr/>
          <p:nvPr/>
        </p:nvSpPr>
        <p:spPr>
          <a:xfrm>
            <a:off x="186994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29" name="object 29"/>
          <p:cNvSpPr/>
          <p:nvPr/>
        </p:nvSpPr>
        <p:spPr>
          <a:xfrm>
            <a:off x="194614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30" name="object 30"/>
          <p:cNvSpPr/>
          <p:nvPr/>
        </p:nvSpPr>
        <p:spPr>
          <a:xfrm>
            <a:off x="202234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31" name="object 31"/>
          <p:cNvSpPr/>
          <p:nvPr/>
        </p:nvSpPr>
        <p:spPr>
          <a:xfrm>
            <a:off x="209854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32" name="object 32"/>
          <p:cNvSpPr/>
          <p:nvPr/>
        </p:nvSpPr>
        <p:spPr>
          <a:xfrm>
            <a:off x="217474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33" name="object 33"/>
          <p:cNvSpPr/>
          <p:nvPr/>
        </p:nvSpPr>
        <p:spPr>
          <a:xfrm>
            <a:off x="225094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34" name="object 34"/>
          <p:cNvSpPr/>
          <p:nvPr/>
        </p:nvSpPr>
        <p:spPr>
          <a:xfrm>
            <a:off x="232562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35" name="object 35"/>
          <p:cNvSpPr/>
          <p:nvPr/>
        </p:nvSpPr>
        <p:spPr>
          <a:xfrm>
            <a:off x="240182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36" name="object 36"/>
          <p:cNvSpPr/>
          <p:nvPr/>
        </p:nvSpPr>
        <p:spPr>
          <a:xfrm>
            <a:off x="247802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37" name="object 37"/>
          <p:cNvSpPr/>
          <p:nvPr/>
        </p:nvSpPr>
        <p:spPr>
          <a:xfrm>
            <a:off x="255422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38" name="object 38"/>
          <p:cNvSpPr/>
          <p:nvPr/>
        </p:nvSpPr>
        <p:spPr>
          <a:xfrm>
            <a:off x="263042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39" name="object 39"/>
          <p:cNvSpPr/>
          <p:nvPr/>
        </p:nvSpPr>
        <p:spPr>
          <a:xfrm>
            <a:off x="2705100"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40" name="object 40"/>
          <p:cNvSpPr/>
          <p:nvPr/>
        </p:nvSpPr>
        <p:spPr>
          <a:xfrm>
            <a:off x="2781300"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41" name="object 41"/>
          <p:cNvSpPr/>
          <p:nvPr/>
        </p:nvSpPr>
        <p:spPr>
          <a:xfrm>
            <a:off x="2857500"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42" name="object 42"/>
          <p:cNvSpPr/>
          <p:nvPr/>
        </p:nvSpPr>
        <p:spPr>
          <a:xfrm>
            <a:off x="2933700"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43" name="object 43"/>
          <p:cNvSpPr/>
          <p:nvPr/>
        </p:nvSpPr>
        <p:spPr>
          <a:xfrm>
            <a:off x="3009900"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44" name="object 44"/>
          <p:cNvSpPr/>
          <p:nvPr/>
        </p:nvSpPr>
        <p:spPr>
          <a:xfrm>
            <a:off x="3086100"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45" name="object 45"/>
          <p:cNvSpPr/>
          <p:nvPr/>
        </p:nvSpPr>
        <p:spPr>
          <a:xfrm>
            <a:off x="3160776"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46" name="object 46"/>
          <p:cNvSpPr/>
          <p:nvPr/>
        </p:nvSpPr>
        <p:spPr>
          <a:xfrm>
            <a:off x="3236976"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47" name="object 47"/>
          <p:cNvSpPr/>
          <p:nvPr/>
        </p:nvSpPr>
        <p:spPr>
          <a:xfrm>
            <a:off x="3313176"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48" name="object 48"/>
          <p:cNvSpPr/>
          <p:nvPr/>
        </p:nvSpPr>
        <p:spPr>
          <a:xfrm>
            <a:off x="3389376"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49" name="object 49"/>
          <p:cNvSpPr/>
          <p:nvPr/>
        </p:nvSpPr>
        <p:spPr>
          <a:xfrm>
            <a:off x="3465576"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50" name="object 50"/>
          <p:cNvSpPr/>
          <p:nvPr/>
        </p:nvSpPr>
        <p:spPr>
          <a:xfrm>
            <a:off x="3541776"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51" name="object 51"/>
          <p:cNvSpPr/>
          <p:nvPr/>
        </p:nvSpPr>
        <p:spPr>
          <a:xfrm>
            <a:off x="361645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52" name="object 52"/>
          <p:cNvSpPr/>
          <p:nvPr/>
        </p:nvSpPr>
        <p:spPr>
          <a:xfrm>
            <a:off x="369265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53" name="object 53"/>
          <p:cNvSpPr/>
          <p:nvPr/>
        </p:nvSpPr>
        <p:spPr>
          <a:xfrm>
            <a:off x="376885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54" name="object 54"/>
          <p:cNvSpPr/>
          <p:nvPr/>
        </p:nvSpPr>
        <p:spPr>
          <a:xfrm>
            <a:off x="384505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55" name="object 55"/>
          <p:cNvSpPr/>
          <p:nvPr/>
        </p:nvSpPr>
        <p:spPr>
          <a:xfrm>
            <a:off x="392125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56" name="object 56"/>
          <p:cNvSpPr/>
          <p:nvPr/>
        </p:nvSpPr>
        <p:spPr>
          <a:xfrm>
            <a:off x="399745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57" name="object 57"/>
          <p:cNvSpPr/>
          <p:nvPr/>
        </p:nvSpPr>
        <p:spPr>
          <a:xfrm>
            <a:off x="407212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58" name="object 58"/>
          <p:cNvSpPr/>
          <p:nvPr/>
        </p:nvSpPr>
        <p:spPr>
          <a:xfrm>
            <a:off x="414832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59" name="object 59"/>
          <p:cNvSpPr/>
          <p:nvPr/>
        </p:nvSpPr>
        <p:spPr>
          <a:xfrm>
            <a:off x="422452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60" name="object 60"/>
          <p:cNvSpPr/>
          <p:nvPr/>
        </p:nvSpPr>
        <p:spPr>
          <a:xfrm>
            <a:off x="430072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61" name="object 61"/>
          <p:cNvSpPr/>
          <p:nvPr/>
        </p:nvSpPr>
        <p:spPr>
          <a:xfrm>
            <a:off x="437692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62" name="object 62"/>
          <p:cNvSpPr/>
          <p:nvPr/>
        </p:nvSpPr>
        <p:spPr>
          <a:xfrm>
            <a:off x="445312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63" name="object 63"/>
          <p:cNvSpPr/>
          <p:nvPr/>
        </p:nvSpPr>
        <p:spPr>
          <a:xfrm>
            <a:off x="452780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64" name="object 64"/>
          <p:cNvSpPr/>
          <p:nvPr/>
        </p:nvSpPr>
        <p:spPr>
          <a:xfrm>
            <a:off x="460400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65" name="object 65"/>
          <p:cNvSpPr/>
          <p:nvPr/>
        </p:nvSpPr>
        <p:spPr>
          <a:xfrm>
            <a:off x="468020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66" name="object 66"/>
          <p:cNvSpPr/>
          <p:nvPr/>
        </p:nvSpPr>
        <p:spPr>
          <a:xfrm>
            <a:off x="475640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67" name="object 67"/>
          <p:cNvSpPr/>
          <p:nvPr/>
        </p:nvSpPr>
        <p:spPr>
          <a:xfrm>
            <a:off x="483260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68" name="object 68"/>
          <p:cNvSpPr/>
          <p:nvPr/>
        </p:nvSpPr>
        <p:spPr>
          <a:xfrm>
            <a:off x="490880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69" name="object 69"/>
          <p:cNvSpPr/>
          <p:nvPr/>
        </p:nvSpPr>
        <p:spPr>
          <a:xfrm>
            <a:off x="498347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70" name="object 70"/>
          <p:cNvSpPr/>
          <p:nvPr/>
        </p:nvSpPr>
        <p:spPr>
          <a:xfrm>
            <a:off x="505967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71" name="object 71"/>
          <p:cNvSpPr/>
          <p:nvPr/>
        </p:nvSpPr>
        <p:spPr>
          <a:xfrm>
            <a:off x="513587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72" name="object 72"/>
          <p:cNvSpPr/>
          <p:nvPr/>
        </p:nvSpPr>
        <p:spPr>
          <a:xfrm>
            <a:off x="521207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73" name="object 73"/>
          <p:cNvSpPr/>
          <p:nvPr/>
        </p:nvSpPr>
        <p:spPr>
          <a:xfrm>
            <a:off x="528827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74" name="object 74"/>
          <p:cNvSpPr/>
          <p:nvPr/>
        </p:nvSpPr>
        <p:spPr>
          <a:xfrm>
            <a:off x="5362955"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75" name="object 75"/>
          <p:cNvSpPr/>
          <p:nvPr/>
        </p:nvSpPr>
        <p:spPr>
          <a:xfrm>
            <a:off x="5439155"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76" name="object 76"/>
          <p:cNvSpPr/>
          <p:nvPr/>
        </p:nvSpPr>
        <p:spPr>
          <a:xfrm>
            <a:off x="5515355"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77" name="object 77"/>
          <p:cNvSpPr/>
          <p:nvPr/>
        </p:nvSpPr>
        <p:spPr>
          <a:xfrm>
            <a:off x="5591555"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78" name="object 78"/>
          <p:cNvSpPr/>
          <p:nvPr/>
        </p:nvSpPr>
        <p:spPr>
          <a:xfrm>
            <a:off x="5667755"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79" name="object 79"/>
          <p:cNvSpPr/>
          <p:nvPr/>
        </p:nvSpPr>
        <p:spPr>
          <a:xfrm>
            <a:off x="5743955"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80" name="object 80"/>
          <p:cNvSpPr/>
          <p:nvPr/>
        </p:nvSpPr>
        <p:spPr>
          <a:xfrm>
            <a:off x="581863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81" name="object 81"/>
          <p:cNvSpPr/>
          <p:nvPr/>
        </p:nvSpPr>
        <p:spPr>
          <a:xfrm>
            <a:off x="589483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82" name="object 82"/>
          <p:cNvSpPr/>
          <p:nvPr/>
        </p:nvSpPr>
        <p:spPr>
          <a:xfrm>
            <a:off x="597103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83" name="object 83"/>
          <p:cNvSpPr/>
          <p:nvPr/>
        </p:nvSpPr>
        <p:spPr>
          <a:xfrm>
            <a:off x="604723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84" name="object 84"/>
          <p:cNvSpPr/>
          <p:nvPr/>
        </p:nvSpPr>
        <p:spPr>
          <a:xfrm>
            <a:off x="612343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85" name="object 85"/>
          <p:cNvSpPr/>
          <p:nvPr/>
        </p:nvSpPr>
        <p:spPr>
          <a:xfrm>
            <a:off x="619963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86" name="object 86"/>
          <p:cNvSpPr/>
          <p:nvPr/>
        </p:nvSpPr>
        <p:spPr>
          <a:xfrm>
            <a:off x="627430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87" name="object 87"/>
          <p:cNvSpPr/>
          <p:nvPr/>
        </p:nvSpPr>
        <p:spPr>
          <a:xfrm>
            <a:off x="635050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88" name="object 88"/>
          <p:cNvSpPr/>
          <p:nvPr/>
        </p:nvSpPr>
        <p:spPr>
          <a:xfrm>
            <a:off x="642670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89" name="object 89"/>
          <p:cNvSpPr/>
          <p:nvPr/>
        </p:nvSpPr>
        <p:spPr>
          <a:xfrm>
            <a:off x="6502907"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90" name="object 90"/>
          <p:cNvSpPr/>
          <p:nvPr/>
        </p:nvSpPr>
        <p:spPr>
          <a:xfrm>
            <a:off x="6579107"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91" name="object 91"/>
          <p:cNvSpPr/>
          <p:nvPr/>
        </p:nvSpPr>
        <p:spPr>
          <a:xfrm>
            <a:off x="6655307"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92" name="object 92"/>
          <p:cNvSpPr/>
          <p:nvPr/>
        </p:nvSpPr>
        <p:spPr>
          <a:xfrm>
            <a:off x="672998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93" name="object 93"/>
          <p:cNvSpPr/>
          <p:nvPr/>
        </p:nvSpPr>
        <p:spPr>
          <a:xfrm>
            <a:off x="680618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94" name="object 94"/>
          <p:cNvSpPr/>
          <p:nvPr/>
        </p:nvSpPr>
        <p:spPr>
          <a:xfrm>
            <a:off x="688238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95" name="object 95"/>
          <p:cNvSpPr/>
          <p:nvPr/>
        </p:nvSpPr>
        <p:spPr>
          <a:xfrm>
            <a:off x="695858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96" name="object 96"/>
          <p:cNvSpPr/>
          <p:nvPr/>
        </p:nvSpPr>
        <p:spPr>
          <a:xfrm>
            <a:off x="703478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97" name="object 97"/>
          <p:cNvSpPr/>
          <p:nvPr/>
        </p:nvSpPr>
        <p:spPr>
          <a:xfrm>
            <a:off x="711098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98" name="object 98"/>
          <p:cNvSpPr/>
          <p:nvPr/>
        </p:nvSpPr>
        <p:spPr>
          <a:xfrm>
            <a:off x="718565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99" name="object 99"/>
          <p:cNvSpPr/>
          <p:nvPr/>
        </p:nvSpPr>
        <p:spPr>
          <a:xfrm>
            <a:off x="726185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00" name="object 100"/>
          <p:cNvSpPr/>
          <p:nvPr/>
        </p:nvSpPr>
        <p:spPr>
          <a:xfrm>
            <a:off x="733805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01" name="object 101"/>
          <p:cNvSpPr/>
          <p:nvPr/>
        </p:nvSpPr>
        <p:spPr>
          <a:xfrm>
            <a:off x="741425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02" name="object 102"/>
          <p:cNvSpPr/>
          <p:nvPr/>
        </p:nvSpPr>
        <p:spPr>
          <a:xfrm>
            <a:off x="749045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03" name="object 103"/>
          <p:cNvSpPr/>
          <p:nvPr/>
        </p:nvSpPr>
        <p:spPr>
          <a:xfrm>
            <a:off x="756665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04" name="object 104"/>
          <p:cNvSpPr/>
          <p:nvPr/>
        </p:nvSpPr>
        <p:spPr>
          <a:xfrm>
            <a:off x="7641335"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05" name="object 105"/>
          <p:cNvSpPr/>
          <p:nvPr/>
        </p:nvSpPr>
        <p:spPr>
          <a:xfrm>
            <a:off x="7717535"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06" name="object 106"/>
          <p:cNvSpPr/>
          <p:nvPr/>
        </p:nvSpPr>
        <p:spPr>
          <a:xfrm>
            <a:off x="7793735"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07" name="object 107"/>
          <p:cNvSpPr/>
          <p:nvPr/>
        </p:nvSpPr>
        <p:spPr>
          <a:xfrm>
            <a:off x="7869935"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08" name="object 108"/>
          <p:cNvSpPr/>
          <p:nvPr/>
        </p:nvSpPr>
        <p:spPr>
          <a:xfrm>
            <a:off x="7946135"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09" name="object 109"/>
          <p:cNvSpPr/>
          <p:nvPr/>
        </p:nvSpPr>
        <p:spPr>
          <a:xfrm>
            <a:off x="8020811"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10" name="object 110"/>
          <p:cNvSpPr/>
          <p:nvPr/>
        </p:nvSpPr>
        <p:spPr>
          <a:xfrm>
            <a:off x="8097011"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11" name="object 111"/>
          <p:cNvSpPr/>
          <p:nvPr/>
        </p:nvSpPr>
        <p:spPr>
          <a:xfrm>
            <a:off x="8173211"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12" name="object 112"/>
          <p:cNvSpPr/>
          <p:nvPr/>
        </p:nvSpPr>
        <p:spPr>
          <a:xfrm>
            <a:off x="8249411"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13" name="object 113"/>
          <p:cNvSpPr/>
          <p:nvPr/>
        </p:nvSpPr>
        <p:spPr>
          <a:xfrm>
            <a:off x="8325611"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14" name="object 114"/>
          <p:cNvSpPr/>
          <p:nvPr/>
        </p:nvSpPr>
        <p:spPr>
          <a:xfrm>
            <a:off x="8401811"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15" name="object 115"/>
          <p:cNvSpPr/>
          <p:nvPr/>
        </p:nvSpPr>
        <p:spPr>
          <a:xfrm>
            <a:off x="847648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16" name="object 116"/>
          <p:cNvSpPr/>
          <p:nvPr/>
        </p:nvSpPr>
        <p:spPr>
          <a:xfrm>
            <a:off x="855268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17" name="object 117"/>
          <p:cNvSpPr/>
          <p:nvPr/>
        </p:nvSpPr>
        <p:spPr>
          <a:xfrm>
            <a:off x="862888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18" name="object 118"/>
          <p:cNvSpPr/>
          <p:nvPr/>
        </p:nvSpPr>
        <p:spPr>
          <a:xfrm>
            <a:off x="870508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19" name="object 119"/>
          <p:cNvSpPr/>
          <p:nvPr/>
        </p:nvSpPr>
        <p:spPr>
          <a:xfrm>
            <a:off x="878128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20" name="object 120"/>
          <p:cNvSpPr/>
          <p:nvPr/>
        </p:nvSpPr>
        <p:spPr>
          <a:xfrm>
            <a:off x="885748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21" name="object 121"/>
          <p:cNvSpPr/>
          <p:nvPr/>
        </p:nvSpPr>
        <p:spPr>
          <a:xfrm>
            <a:off x="8932164"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22" name="object 122"/>
          <p:cNvSpPr/>
          <p:nvPr/>
        </p:nvSpPr>
        <p:spPr>
          <a:xfrm>
            <a:off x="9008364"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23" name="object 123"/>
          <p:cNvSpPr/>
          <p:nvPr/>
        </p:nvSpPr>
        <p:spPr>
          <a:xfrm>
            <a:off x="9084564"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24" name="object 124"/>
          <p:cNvSpPr/>
          <p:nvPr/>
        </p:nvSpPr>
        <p:spPr>
          <a:xfrm>
            <a:off x="6094476" y="6345935"/>
            <a:ext cx="2781300" cy="289560"/>
          </a:xfrm>
          <a:prstGeom prst="rect">
            <a:avLst/>
          </a:prstGeom>
          <a:blipFill>
            <a:blip r:embed="rId2" cstate="print"/>
            <a:stretch>
              <a:fillRect/>
            </a:stretch>
          </a:blipFill>
        </p:spPr>
        <p:txBody>
          <a:bodyPr wrap="square" lIns="0" tIns="0" rIns="0" bIns="0" rtlCol="0"/>
          <a:lstStyle/>
          <a:p>
            <a:endParaRPr dirty="0"/>
          </a:p>
        </p:txBody>
      </p:sp>
      <p:sp>
        <p:nvSpPr>
          <p:cNvPr id="126" name="object 126"/>
          <p:cNvSpPr txBox="1">
            <a:spLocks noGrp="1"/>
          </p:cNvSpPr>
          <p:nvPr>
            <p:ph type="title"/>
          </p:nvPr>
        </p:nvSpPr>
        <p:spPr>
          <a:xfrm>
            <a:off x="261189" y="374726"/>
            <a:ext cx="5177966" cy="350737"/>
          </a:xfrm>
          <a:prstGeom prst="rect">
            <a:avLst/>
          </a:prstGeom>
        </p:spPr>
        <p:txBody>
          <a:bodyPr vert="horz" wrap="square" lIns="0" tIns="12065" rIns="0" bIns="0" rtlCol="0">
            <a:spAutoFit/>
          </a:bodyPr>
          <a:lstStyle/>
          <a:p>
            <a:pPr marL="12700">
              <a:lnSpc>
                <a:spcPct val="100000"/>
              </a:lnSpc>
              <a:spcBef>
                <a:spcPts val="95"/>
              </a:spcBef>
            </a:pPr>
            <a:r>
              <a:rPr lang="en-US" sz="2200" b="1" i="0" spc="-90" dirty="0">
                <a:solidFill>
                  <a:srgbClr val="FFFFFF"/>
                </a:solidFill>
                <a:latin typeface="Trebuchet MS"/>
              </a:rPr>
              <a:t>Testing procedure</a:t>
            </a:r>
            <a:endParaRPr lang="it-IT" sz="2200" dirty="0">
              <a:latin typeface="Trebuchet MS"/>
              <a:cs typeface="Trebuchet MS"/>
            </a:endParaRPr>
          </a:p>
        </p:txBody>
      </p:sp>
      <p:sp>
        <p:nvSpPr>
          <p:cNvPr id="135" name="object 126">
            <a:extLst>
              <a:ext uri="{FF2B5EF4-FFF2-40B4-BE49-F238E27FC236}">
                <a16:creationId xmlns:a16="http://schemas.microsoft.com/office/drawing/2014/main" xmlns="" id="{4937FA3B-AE03-40DC-B7EF-428C9F680617}"/>
              </a:ext>
            </a:extLst>
          </p:cNvPr>
          <p:cNvSpPr txBox="1">
            <a:spLocks/>
          </p:cNvSpPr>
          <p:nvPr/>
        </p:nvSpPr>
        <p:spPr>
          <a:xfrm>
            <a:off x="52662" y="6146069"/>
            <a:ext cx="5386493" cy="689291"/>
          </a:xfrm>
          <a:prstGeom prst="rect">
            <a:avLst/>
          </a:prstGeom>
        </p:spPr>
        <p:txBody>
          <a:bodyPr vert="horz" wrap="square" lIns="0" tIns="12065"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it-IT" sz="2200" b="1" spc="-90" dirty="0">
                <a:solidFill>
                  <a:srgbClr val="FFFFFF"/>
                </a:solidFill>
                <a:latin typeface="Trebuchet MS"/>
                <a:cs typeface="Trebuchet MS"/>
              </a:rPr>
              <a:t>Bianco-Randazzo</a:t>
            </a:r>
            <a:br>
              <a:rPr lang="it-IT" sz="2200" b="1" spc="-90" dirty="0">
                <a:solidFill>
                  <a:srgbClr val="FFFFFF"/>
                </a:solidFill>
                <a:latin typeface="Trebuchet MS"/>
                <a:cs typeface="Trebuchet MS"/>
              </a:rPr>
            </a:br>
            <a:r>
              <a:rPr lang="it-IT" sz="2200" b="1" spc="-90" dirty="0">
                <a:solidFill>
                  <a:srgbClr val="FFFFFF"/>
                </a:solidFill>
                <a:latin typeface="Trebuchet MS"/>
                <a:cs typeface="Trebuchet MS"/>
              </a:rPr>
              <a:t>Eye tracking and gaze </a:t>
            </a:r>
            <a:r>
              <a:rPr lang="en-US" sz="2200" b="1" spc="-90" dirty="0">
                <a:solidFill>
                  <a:srgbClr val="FFFFFF"/>
                </a:solidFill>
                <a:latin typeface="Trebuchet MS"/>
                <a:cs typeface="Trebuchet MS"/>
              </a:rPr>
              <a:t>estimation</a:t>
            </a:r>
            <a:endParaRPr lang="en-US" sz="2200" dirty="0">
              <a:latin typeface="Trebuchet MS"/>
              <a:cs typeface="Trebuchet MS"/>
            </a:endParaRPr>
          </a:p>
        </p:txBody>
      </p:sp>
      <p:sp>
        <p:nvSpPr>
          <p:cNvPr id="125" name="Rettangolo 124">
            <a:extLst>
              <a:ext uri="{FF2B5EF4-FFF2-40B4-BE49-F238E27FC236}">
                <a16:creationId xmlns:a16="http://schemas.microsoft.com/office/drawing/2014/main" xmlns="" id="{8039E20A-17B1-4476-B2CF-87027D766F5F}"/>
              </a:ext>
            </a:extLst>
          </p:cNvPr>
          <p:cNvSpPr/>
          <p:nvPr/>
        </p:nvSpPr>
        <p:spPr>
          <a:xfrm>
            <a:off x="627616" y="4764441"/>
            <a:ext cx="7848872" cy="1477328"/>
          </a:xfrm>
          <a:prstGeom prst="rect">
            <a:avLst/>
          </a:prstGeom>
        </p:spPr>
        <p:txBody>
          <a:bodyPr wrap="square">
            <a:spAutoFit/>
          </a:bodyPr>
          <a:lstStyle/>
          <a:p>
            <a:pPr algn="just"/>
            <a:r>
              <a:rPr lang="en-GB" sz="1750" dirty="0">
                <a:effectLst/>
                <a:latin typeface="Calibri" panose="020F0502020204030204" pitchFamily="34" charset="0"/>
                <a:ea typeface="Calibri" panose="020F0502020204030204" pitchFamily="34" charset="0"/>
                <a:cs typeface="Times New Roman" panose="02020603050405020304" pitchFamily="18" charset="0"/>
              </a:rPr>
              <a:t>To approximate a real situation, in which we want to know, how precise the estimation is, we setup multiple random grids. These grids are divided in green and blue boxes, the user is asked to look at the green ones. As we can see in </a:t>
            </a:r>
            <a:r>
              <a:rPr lang="en-GB" sz="1750" dirty="0">
                <a:latin typeface="Calibri" panose="020F0502020204030204" pitchFamily="34" charset="0"/>
                <a:ea typeface="Calibri" panose="020F0502020204030204" pitchFamily="34" charset="0"/>
                <a:cs typeface="Times New Roman" panose="02020603050405020304" pitchFamily="18" charset="0"/>
              </a:rPr>
              <a:t>the image above, we have two of these grids on the top and the correspondent heatmap of the result under it.</a:t>
            </a:r>
            <a:endParaRPr lang="it-IT" sz="1750" dirty="0"/>
          </a:p>
        </p:txBody>
      </p:sp>
      <p:pic>
        <p:nvPicPr>
          <p:cNvPr id="127" name="Immagine 126">
            <a:extLst>
              <a:ext uri="{FF2B5EF4-FFF2-40B4-BE49-F238E27FC236}">
                <a16:creationId xmlns:a16="http://schemas.microsoft.com/office/drawing/2014/main" xmlns="" id="{FF65C77E-E3A9-4DA8-956A-07819F45C42C}"/>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51452" y="1300909"/>
            <a:ext cx="2304256" cy="1524000"/>
          </a:xfrm>
          <a:prstGeom prst="rect">
            <a:avLst/>
          </a:prstGeom>
          <a:noFill/>
          <a:ln>
            <a:noFill/>
          </a:ln>
        </p:spPr>
      </p:pic>
      <p:pic>
        <p:nvPicPr>
          <p:cNvPr id="128" name="Immagine 127">
            <a:extLst>
              <a:ext uri="{FF2B5EF4-FFF2-40B4-BE49-F238E27FC236}">
                <a16:creationId xmlns:a16="http://schemas.microsoft.com/office/drawing/2014/main" xmlns="" id="{3EB29260-50E2-4B66-BD52-1B7A46CFE0AA}"/>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47235" y="2972196"/>
            <a:ext cx="3003550" cy="1876425"/>
          </a:xfrm>
          <a:prstGeom prst="rect">
            <a:avLst/>
          </a:prstGeom>
          <a:noFill/>
          <a:ln>
            <a:noFill/>
          </a:ln>
        </p:spPr>
      </p:pic>
      <p:pic>
        <p:nvPicPr>
          <p:cNvPr id="129" name="Immagine 128">
            <a:extLst>
              <a:ext uri="{FF2B5EF4-FFF2-40B4-BE49-F238E27FC236}">
                <a16:creationId xmlns:a16="http://schemas.microsoft.com/office/drawing/2014/main" xmlns="" id="{3125F6C9-EAE4-4E74-B005-CC7D4F5C3F23}"/>
              </a:ext>
            </a:extLst>
          </p:cNvPr>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939157" y="1339009"/>
            <a:ext cx="2368550" cy="1485900"/>
          </a:xfrm>
          <a:prstGeom prst="rect">
            <a:avLst/>
          </a:prstGeom>
          <a:noFill/>
          <a:ln>
            <a:noFill/>
          </a:ln>
        </p:spPr>
      </p:pic>
      <p:pic>
        <p:nvPicPr>
          <p:cNvPr id="140" name="Immagine 139">
            <a:extLst>
              <a:ext uri="{FF2B5EF4-FFF2-40B4-BE49-F238E27FC236}">
                <a16:creationId xmlns:a16="http://schemas.microsoft.com/office/drawing/2014/main" xmlns="" id="{D3C372A0-FC8F-435C-A641-09E2CFC902DE}"/>
              </a:ext>
            </a:extLst>
          </p:cNvPr>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519804" y="2972196"/>
            <a:ext cx="3086723" cy="1876426"/>
          </a:xfrm>
          <a:prstGeom prst="rect">
            <a:avLst/>
          </a:prstGeom>
          <a:noFill/>
          <a:ln>
            <a:noFill/>
          </a:ln>
        </p:spPr>
      </p:pic>
    </p:spTree>
    <p:extLst>
      <p:ext uri="{BB962C8B-B14F-4D97-AF65-F5344CB8AC3E}">
        <p14:creationId xmlns:p14="http://schemas.microsoft.com/office/powerpoint/2010/main" val="22109164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8466"/>
            <a:ext cx="9144000" cy="1270000"/>
          </a:xfrm>
          <a:custGeom>
            <a:avLst/>
            <a:gdLst/>
            <a:ahLst/>
            <a:cxnLst/>
            <a:rect l="l" t="t" r="r" b="b"/>
            <a:pathLst>
              <a:path w="9144000" h="1270000">
                <a:moveTo>
                  <a:pt x="9144000" y="0"/>
                </a:moveTo>
                <a:lnTo>
                  <a:pt x="0" y="0"/>
                </a:lnTo>
                <a:lnTo>
                  <a:pt x="0" y="1269491"/>
                </a:lnTo>
                <a:lnTo>
                  <a:pt x="9144000" y="1269491"/>
                </a:lnTo>
                <a:lnTo>
                  <a:pt x="9144000" y="0"/>
                </a:lnTo>
                <a:close/>
              </a:path>
            </a:pathLst>
          </a:custGeom>
          <a:solidFill>
            <a:srgbClr val="718FA4"/>
          </a:solidFill>
        </p:spPr>
        <p:txBody>
          <a:bodyPr wrap="square" lIns="0" tIns="0" rIns="0" bIns="0" rtlCol="0"/>
          <a:lstStyle/>
          <a:p>
            <a:endParaRPr dirty="0"/>
          </a:p>
        </p:txBody>
      </p:sp>
      <p:sp>
        <p:nvSpPr>
          <p:cNvPr id="3" name="object 3"/>
          <p:cNvSpPr/>
          <p:nvPr/>
        </p:nvSpPr>
        <p:spPr>
          <a:xfrm>
            <a:off x="3676" y="6137603"/>
            <a:ext cx="9144000" cy="731520"/>
          </a:xfrm>
          <a:custGeom>
            <a:avLst/>
            <a:gdLst/>
            <a:ahLst/>
            <a:cxnLst/>
            <a:rect l="l" t="t" r="r" b="b"/>
            <a:pathLst>
              <a:path w="9144000" h="731520">
                <a:moveTo>
                  <a:pt x="9144000" y="0"/>
                </a:moveTo>
                <a:lnTo>
                  <a:pt x="0" y="0"/>
                </a:lnTo>
                <a:lnTo>
                  <a:pt x="0" y="731520"/>
                </a:lnTo>
                <a:lnTo>
                  <a:pt x="9144000" y="731520"/>
                </a:lnTo>
                <a:lnTo>
                  <a:pt x="9144000" y="0"/>
                </a:lnTo>
                <a:close/>
              </a:path>
            </a:pathLst>
          </a:custGeom>
          <a:solidFill>
            <a:srgbClr val="718FA4"/>
          </a:solidFill>
        </p:spPr>
        <p:txBody>
          <a:bodyPr wrap="square" lIns="0" tIns="0" rIns="0" bIns="0" rtlCol="0"/>
          <a:lstStyle/>
          <a:p>
            <a:endParaRPr dirty="0"/>
          </a:p>
        </p:txBody>
      </p:sp>
      <p:sp>
        <p:nvSpPr>
          <p:cNvPr id="4" name="object 4"/>
          <p:cNvSpPr/>
          <p:nvPr/>
        </p:nvSpPr>
        <p:spPr>
          <a:xfrm>
            <a:off x="48767" y="1089660"/>
            <a:ext cx="0" cy="180340"/>
          </a:xfrm>
          <a:custGeom>
            <a:avLst/>
            <a:gdLst/>
            <a:ahLst/>
            <a:cxnLst/>
            <a:rect l="l" t="t" r="r" b="b"/>
            <a:pathLst>
              <a:path h="180340">
                <a:moveTo>
                  <a:pt x="0" y="0"/>
                </a:moveTo>
                <a:lnTo>
                  <a:pt x="1" y="179959"/>
                </a:lnTo>
              </a:path>
            </a:pathLst>
          </a:custGeom>
          <a:ln w="12192">
            <a:solidFill>
              <a:srgbClr val="FFFFFF"/>
            </a:solidFill>
          </a:ln>
        </p:spPr>
        <p:txBody>
          <a:bodyPr wrap="square" lIns="0" tIns="0" rIns="0" bIns="0" rtlCol="0"/>
          <a:lstStyle/>
          <a:p>
            <a:endParaRPr dirty="0"/>
          </a:p>
        </p:txBody>
      </p:sp>
      <p:sp>
        <p:nvSpPr>
          <p:cNvPr id="5" name="object 5"/>
          <p:cNvSpPr/>
          <p:nvPr/>
        </p:nvSpPr>
        <p:spPr>
          <a:xfrm>
            <a:off x="123444" y="1089660"/>
            <a:ext cx="0" cy="180340"/>
          </a:xfrm>
          <a:custGeom>
            <a:avLst/>
            <a:gdLst/>
            <a:ahLst/>
            <a:cxnLst/>
            <a:rect l="l" t="t" r="r" b="b"/>
            <a:pathLst>
              <a:path h="180340">
                <a:moveTo>
                  <a:pt x="0" y="0"/>
                </a:moveTo>
                <a:lnTo>
                  <a:pt x="1" y="179959"/>
                </a:lnTo>
              </a:path>
            </a:pathLst>
          </a:custGeom>
          <a:ln w="12192">
            <a:solidFill>
              <a:srgbClr val="FFFFFF"/>
            </a:solidFill>
          </a:ln>
        </p:spPr>
        <p:txBody>
          <a:bodyPr wrap="square" lIns="0" tIns="0" rIns="0" bIns="0" rtlCol="0"/>
          <a:lstStyle/>
          <a:p>
            <a:endParaRPr dirty="0"/>
          </a:p>
        </p:txBody>
      </p:sp>
      <p:sp>
        <p:nvSpPr>
          <p:cNvPr id="6" name="object 6"/>
          <p:cNvSpPr/>
          <p:nvPr/>
        </p:nvSpPr>
        <p:spPr>
          <a:xfrm>
            <a:off x="199644"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7" name="object 7"/>
          <p:cNvSpPr/>
          <p:nvPr/>
        </p:nvSpPr>
        <p:spPr>
          <a:xfrm>
            <a:off x="27584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8" name="object 8"/>
          <p:cNvSpPr/>
          <p:nvPr/>
        </p:nvSpPr>
        <p:spPr>
          <a:xfrm>
            <a:off x="35204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9" name="object 9"/>
          <p:cNvSpPr/>
          <p:nvPr/>
        </p:nvSpPr>
        <p:spPr>
          <a:xfrm>
            <a:off x="428244"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0" name="object 10"/>
          <p:cNvSpPr/>
          <p:nvPr/>
        </p:nvSpPr>
        <p:spPr>
          <a:xfrm>
            <a:off x="50291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1" name="object 11"/>
          <p:cNvSpPr/>
          <p:nvPr/>
        </p:nvSpPr>
        <p:spPr>
          <a:xfrm>
            <a:off x="57911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2" name="object 12"/>
          <p:cNvSpPr/>
          <p:nvPr/>
        </p:nvSpPr>
        <p:spPr>
          <a:xfrm>
            <a:off x="65531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3" name="object 13"/>
          <p:cNvSpPr/>
          <p:nvPr/>
        </p:nvSpPr>
        <p:spPr>
          <a:xfrm>
            <a:off x="73151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4" name="object 14"/>
          <p:cNvSpPr/>
          <p:nvPr/>
        </p:nvSpPr>
        <p:spPr>
          <a:xfrm>
            <a:off x="80771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5" name="object 15"/>
          <p:cNvSpPr/>
          <p:nvPr/>
        </p:nvSpPr>
        <p:spPr>
          <a:xfrm>
            <a:off x="88391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6" name="object 16"/>
          <p:cNvSpPr/>
          <p:nvPr/>
        </p:nvSpPr>
        <p:spPr>
          <a:xfrm>
            <a:off x="958596"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7" name="object 17"/>
          <p:cNvSpPr/>
          <p:nvPr/>
        </p:nvSpPr>
        <p:spPr>
          <a:xfrm>
            <a:off x="1034796"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8" name="object 18"/>
          <p:cNvSpPr/>
          <p:nvPr/>
        </p:nvSpPr>
        <p:spPr>
          <a:xfrm>
            <a:off x="1110996"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9" name="object 19"/>
          <p:cNvSpPr/>
          <p:nvPr/>
        </p:nvSpPr>
        <p:spPr>
          <a:xfrm>
            <a:off x="1187196"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20" name="object 20"/>
          <p:cNvSpPr/>
          <p:nvPr/>
        </p:nvSpPr>
        <p:spPr>
          <a:xfrm>
            <a:off x="1263396"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21" name="object 21"/>
          <p:cNvSpPr/>
          <p:nvPr/>
        </p:nvSpPr>
        <p:spPr>
          <a:xfrm>
            <a:off x="1339596"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22" name="object 22"/>
          <p:cNvSpPr/>
          <p:nvPr/>
        </p:nvSpPr>
        <p:spPr>
          <a:xfrm>
            <a:off x="141427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23" name="object 23"/>
          <p:cNvSpPr/>
          <p:nvPr/>
        </p:nvSpPr>
        <p:spPr>
          <a:xfrm>
            <a:off x="149047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24" name="object 24"/>
          <p:cNvSpPr/>
          <p:nvPr/>
        </p:nvSpPr>
        <p:spPr>
          <a:xfrm>
            <a:off x="156667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25" name="object 25"/>
          <p:cNvSpPr/>
          <p:nvPr/>
        </p:nvSpPr>
        <p:spPr>
          <a:xfrm>
            <a:off x="164287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26" name="object 26"/>
          <p:cNvSpPr/>
          <p:nvPr/>
        </p:nvSpPr>
        <p:spPr>
          <a:xfrm>
            <a:off x="171907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27" name="object 27"/>
          <p:cNvSpPr/>
          <p:nvPr/>
        </p:nvSpPr>
        <p:spPr>
          <a:xfrm>
            <a:off x="179527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28" name="object 28"/>
          <p:cNvSpPr/>
          <p:nvPr/>
        </p:nvSpPr>
        <p:spPr>
          <a:xfrm>
            <a:off x="186994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29" name="object 29"/>
          <p:cNvSpPr/>
          <p:nvPr/>
        </p:nvSpPr>
        <p:spPr>
          <a:xfrm>
            <a:off x="194614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30" name="object 30"/>
          <p:cNvSpPr/>
          <p:nvPr/>
        </p:nvSpPr>
        <p:spPr>
          <a:xfrm>
            <a:off x="202234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31" name="object 31"/>
          <p:cNvSpPr/>
          <p:nvPr/>
        </p:nvSpPr>
        <p:spPr>
          <a:xfrm>
            <a:off x="209854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32" name="object 32"/>
          <p:cNvSpPr/>
          <p:nvPr/>
        </p:nvSpPr>
        <p:spPr>
          <a:xfrm>
            <a:off x="217474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33" name="object 33"/>
          <p:cNvSpPr/>
          <p:nvPr/>
        </p:nvSpPr>
        <p:spPr>
          <a:xfrm>
            <a:off x="225094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34" name="object 34"/>
          <p:cNvSpPr/>
          <p:nvPr/>
        </p:nvSpPr>
        <p:spPr>
          <a:xfrm>
            <a:off x="232562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35" name="object 35"/>
          <p:cNvSpPr/>
          <p:nvPr/>
        </p:nvSpPr>
        <p:spPr>
          <a:xfrm>
            <a:off x="240182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36" name="object 36"/>
          <p:cNvSpPr/>
          <p:nvPr/>
        </p:nvSpPr>
        <p:spPr>
          <a:xfrm>
            <a:off x="247802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37" name="object 37"/>
          <p:cNvSpPr/>
          <p:nvPr/>
        </p:nvSpPr>
        <p:spPr>
          <a:xfrm>
            <a:off x="255422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38" name="object 38"/>
          <p:cNvSpPr/>
          <p:nvPr/>
        </p:nvSpPr>
        <p:spPr>
          <a:xfrm>
            <a:off x="263042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39" name="object 39"/>
          <p:cNvSpPr/>
          <p:nvPr/>
        </p:nvSpPr>
        <p:spPr>
          <a:xfrm>
            <a:off x="2705100"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40" name="object 40"/>
          <p:cNvSpPr/>
          <p:nvPr/>
        </p:nvSpPr>
        <p:spPr>
          <a:xfrm>
            <a:off x="2781300"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41" name="object 41"/>
          <p:cNvSpPr/>
          <p:nvPr/>
        </p:nvSpPr>
        <p:spPr>
          <a:xfrm>
            <a:off x="2857500"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42" name="object 42"/>
          <p:cNvSpPr/>
          <p:nvPr/>
        </p:nvSpPr>
        <p:spPr>
          <a:xfrm>
            <a:off x="2933700"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43" name="object 43"/>
          <p:cNvSpPr/>
          <p:nvPr/>
        </p:nvSpPr>
        <p:spPr>
          <a:xfrm>
            <a:off x="3009900"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44" name="object 44"/>
          <p:cNvSpPr/>
          <p:nvPr/>
        </p:nvSpPr>
        <p:spPr>
          <a:xfrm>
            <a:off x="3086100"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45" name="object 45"/>
          <p:cNvSpPr/>
          <p:nvPr/>
        </p:nvSpPr>
        <p:spPr>
          <a:xfrm>
            <a:off x="3160776"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46" name="object 46"/>
          <p:cNvSpPr/>
          <p:nvPr/>
        </p:nvSpPr>
        <p:spPr>
          <a:xfrm>
            <a:off x="3236976"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47" name="object 47"/>
          <p:cNvSpPr/>
          <p:nvPr/>
        </p:nvSpPr>
        <p:spPr>
          <a:xfrm>
            <a:off x="3313176"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48" name="object 48"/>
          <p:cNvSpPr/>
          <p:nvPr/>
        </p:nvSpPr>
        <p:spPr>
          <a:xfrm>
            <a:off x="3389376"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49" name="object 49"/>
          <p:cNvSpPr/>
          <p:nvPr/>
        </p:nvSpPr>
        <p:spPr>
          <a:xfrm>
            <a:off x="3465576"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50" name="object 50"/>
          <p:cNvSpPr/>
          <p:nvPr/>
        </p:nvSpPr>
        <p:spPr>
          <a:xfrm>
            <a:off x="3541776"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51" name="object 51"/>
          <p:cNvSpPr/>
          <p:nvPr/>
        </p:nvSpPr>
        <p:spPr>
          <a:xfrm>
            <a:off x="361645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52" name="object 52"/>
          <p:cNvSpPr/>
          <p:nvPr/>
        </p:nvSpPr>
        <p:spPr>
          <a:xfrm>
            <a:off x="369265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53" name="object 53"/>
          <p:cNvSpPr/>
          <p:nvPr/>
        </p:nvSpPr>
        <p:spPr>
          <a:xfrm>
            <a:off x="376885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54" name="object 54"/>
          <p:cNvSpPr/>
          <p:nvPr/>
        </p:nvSpPr>
        <p:spPr>
          <a:xfrm>
            <a:off x="384505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55" name="object 55"/>
          <p:cNvSpPr/>
          <p:nvPr/>
        </p:nvSpPr>
        <p:spPr>
          <a:xfrm>
            <a:off x="392125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56" name="object 56"/>
          <p:cNvSpPr/>
          <p:nvPr/>
        </p:nvSpPr>
        <p:spPr>
          <a:xfrm>
            <a:off x="399745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57" name="object 57"/>
          <p:cNvSpPr/>
          <p:nvPr/>
        </p:nvSpPr>
        <p:spPr>
          <a:xfrm>
            <a:off x="407212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58" name="object 58"/>
          <p:cNvSpPr/>
          <p:nvPr/>
        </p:nvSpPr>
        <p:spPr>
          <a:xfrm>
            <a:off x="414832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59" name="object 59"/>
          <p:cNvSpPr/>
          <p:nvPr/>
        </p:nvSpPr>
        <p:spPr>
          <a:xfrm>
            <a:off x="422452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60" name="object 60"/>
          <p:cNvSpPr/>
          <p:nvPr/>
        </p:nvSpPr>
        <p:spPr>
          <a:xfrm>
            <a:off x="430072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61" name="object 61"/>
          <p:cNvSpPr/>
          <p:nvPr/>
        </p:nvSpPr>
        <p:spPr>
          <a:xfrm>
            <a:off x="437692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62" name="object 62"/>
          <p:cNvSpPr/>
          <p:nvPr/>
        </p:nvSpPr>
        <p:spPr>
          <a:xfrm>
            <a:off x="445312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63" name="object 63"/>
          <p:cNvSpPr/>
          <p:nvPr/>
        </p:nvSpPr>
        <p:spPr>
          <a:xfrm>
            <a:off x="452780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64" name="object 64"/>
          <p:cNvSpPr/>
          <p:nvPr/>
        </p:nvSpPr>
        <p:spPr>
          <a:xfrm>
            <a:off x="460400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65" name="object 65"/>
          <p:cNvSpPr/>
          <p:nvPr/>
        </p:nvSpPr>
        <p:spPr>
          <a:xfrm>
            <a:off x="468020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66" name="object 66"/>
          <p:cNvSpPr/>
          <p:nvPr/>
        </p:nvSpPr>
        <p:spPr>
          <a:xfrm>
            <a:off x="475640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67" name="object 67"/>
          <p:cNvSpPr/>
          <p:nvPr/>
        </p:nvSpPr>
        <p:spPr>
          <a:xfrm>
            <a:off x="483260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68" name="object 68"/>
          <p:cNvSpPr/>
          <p:nvPr/>
        </p:nvSpPr>
        <p:spPr>
          <a:xfrm>
            <a:off x="490880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69" name="object 69"/>
          <p:cNvSpPr/>
          <p:nvPr/>
        </p:nvSpPr>
        <p:spPr>
          <a:xfrm>
            <a:off x="498347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70" name="object 70"/>
          <p:cNvSpPr/>
          <p:nvPr/>
        </p:nvSpPr>
        <p:spPr>
          <a:xfrm>
            <a:off x="505967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71" name="object 71"/>
          <p:cNvSpPr/>
          <p:nvPr/>
        </p:nvSpPr>
        <p:spPr>
          <a:xfrm>
            <a:off x="513587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72" name="object 72"/>
          <p:cNvSpPr/>
          <p:nvPr/>
        </p:nvSpPr>
        <p:spPr>
          <a:xfrm>
            <a:off x="521207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73" name="object 73"/>
          <p:cNvSpPr/>
          <p:nvPr/>
        </p:nvSpPr>
        <p:spPr>
          <a:xfrm>
            <a:off x="528827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74" name="object 74"/>
          <p:cNvSpPr/>
          <p:nvPr/>
        </p:nvSpPr>
        <p:spPr>
          <a:xfrm>
            <a:off x="5362955"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75" name="object 75"/>
          <p:cNvSpPr/>
          <p:nvPr/>
        </p:nvSpPr>
        <p:spPr>
          <a:xfrm>
            <a:off x="5439155"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76" name="object 76"/>
          <p:cNvSpPr/>
          <p:nvPr/>
        </p:nvSpPr>
        <p:spPr>
          <a:xfrm>
            <a:off x="5515355"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77" name="object 77"/>
          <p:cNvSpPr/>
          <p:nvPr/>
        </p:nvSpPr>
        <p:spPr>
          <a:xfrm>
            <a:off x="5591555"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78" name="object 78"/>
          <p:cNvSpPr/>
          <p:nvPr/>
        </p:nvSpPr>
        <p:spPr>
          <a:xfrm>
            <a:off x="5667755"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79" name="object 79"/>
          <p:cNvSpPr/>
          <p:nvPr/>
        </p:nvSpPr>
        <p:spPr>
          <a:xfrm>
            <a:off x="5743955"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80" name="object 80"/>
          <p:cNvSpPr/>
          <p:nvPr/>
        </p:nvSpPr>
        <p:spPr>
          <a:xfrm>
            <a:off x="581863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81" name="object 81"/>
          <p:cNvSpPr/>
          <p:nvPr/>
        </p:nvSpPr>
        <p:spPr>
          <a:xfrm>
            <a:off x="589483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82" name="object 82"/>
          <p:cNvSpPr/>
          <p:nvPr/>
        </p:nvSpPr>
        <p:spPr>
          <a:xfrm>
            <a:off x="597103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83" name="object 83"/>
          <p:cNvSpPr/>
          <p:nvPr/>
        </p:nvSpPr>
        <p:spPr>
          <a:xfrm>
            <a:off x="604723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84" name="object 84"/>
          <p:cNvSpPr/>
          <p:nvPr/>
        </p:nvSpPr>
        <p:spPr>
          <a:xfrm>
            <a:off x="612343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85" name="object 85"/>
          <p:cNvSpPr/>
          <p:nvPr/>
        </p:nvSpPr>
        <p:spPr>
          <a:xfrm>
            <a:off x="619963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86" name="object 86"/>
          <p:cNvSpPr/>
          <p:nvPr/>
        </p:nvSpPr>
        <p:spPr>
          <a:xfrm>
            <a:off x="627430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87" name="object 87"/>
          <p:cNvSpPr/>
          <p:nvPr/>
        </p:nvSpPr>
        <p:spPr>
          <a:xfrm>
            <a:off x="635050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88" name="object 88"/>
          <p:cNvSpPr/>
          <p:nvPr/>
        </p:nvSpPr>
        <p:spPr>
          <a:xfrm>
            <a:off x="642670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89" name="object 89"/>
          <p:cNvSpPr/>
          <p:nvPr/>
        </p:nvSpPr>
        <p:spPr>
          <a:xfrm>
            <a:off x="6502907"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90" name="object 90"/>
          <p:cNvSpPr/>
          <p:nvPr/>
        </p:nvSpPr>
        <p:spPr>
          <a:xfrm>
            <a:off x="6579107"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91" name="object 91"/>
          <p:cNvSpPr/>
          <p:nvPr/>
        </p:nvSpPr>
        <p:spPr>
          <a:xfrm>
            <a:off x="6655307"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92" name="object 92"/>
          <p:cNvSpPr/>
          <p:nvPr/>
        </p:nvSpPr>
        <p:spPr>
          <a:xfrm>
            <a:off x="672998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93" name="object 93"/>
          <p:cNvSpPr/>
          <p:nvPr/>
        </p:nvSpPr>
        <p:spPr>
          <a:xfrm>
            <a:off x="680618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94" name="object 94"/>
          <p:cNvSpPr/>
          <p:nvPr/>
        </p:nvSpPr>
        <p:spPr>
          <a:xfrm>
            <a:off x="688238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95" name="object 95"/>
          <p:cNvSpPr/>
          <p:nvPr/>
        </p:nvSpPr>
        <p:spPr>
          <a:xfrm>
            <a:off x="695858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96" name="object 96"/>
          <p:cNvSpPr/>
          <p:nvPr/>
        </p:nvSpPr>
        <p:spPr>
          <a:xfrm>
            <a:off x="703478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97" name="object 97"/>
          <p:cNvSpPr/>
          <p:nvPr/>
        </p:nvSpPr>
        <p:spPr>
          <a:xfrm>
            <a:off x="711098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98" name="object 98"/>
          <p:cNvSpPr/>
          <p:nvPr/>
        </p:nvSpPr>
        <p:spPr>
          <a:xfrm>
            <a:off x="718565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99" name="object 99"/>
          <p:cNvSpPr/>
          <p:nvPr/>
        </p:nvSpPr>
        <p:spPr>
          <a:xfrm>
            <a:off x="726185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00" name="object 100"/>
          <p:cNvSpPr/>
          <p:nvPr/>
        </p:nvSpPr>
        <p:spPr>
          <a:xfrm>
            <a:off x="733805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01" name="object 101"/>
          <p:cNvSpPr/>
          <p:nvPr/>
        </p:nvSpPr>
        <p:spPr>
          <a:xfrm>
            <a:off x="741425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02" name="object 102"/>
          <p:cNvSpPr/>
          <p:nvPr/>
        </p:nvSpPr>
        <p:spPr>
          <a:xfrm>
            <a:off x="749045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03" name="object 103"/>
          <p:cNvSpPr/>
          <p:nvPr/>
        </p:nvSpPr>
        <p:spPr>
          <a:xfrm>
            <a:off x="756665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04" name="object 104"/>
          <p:cNvSpPr/>
          <p:nvPr/>
        </p:nvSpPr>
        <p:spPr>
          <a:xfrm>
            <a:off x="7641335"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05" name="object 105"/>
          <p:cNvSpPr/>
          <p:nvPr/>
        </p:nvSpPr>
        <p:spPr>
          <a:xfrm>
            <a:off x="7717535"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06" name="object 106"/>
          <p:cNvSpPr/>
          <p:nvPr/>
        </p:nvSpPr>
        <p:spPr>
          <a:xfrm>
            <a:off x="7793735"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07" name="object 107"/>
          <p:cNvSpPr/>
          <p:nvPr/>
        </p:nvSpPr>
        <p:spPr>
          <a:xfrm>
            <a:off x="7869935"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08" name="object 108"/>
          <p:cNvSpPr/>
          <p:nvPr/>
        </p:nvSpPr>
        <p:spPr>
          <a:xfrm>
            <a:off x="7946135"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09" name="object 109"/>
          <p:cNvSpPr/>
          <p:nvPr/>
        </p:nvSpPr>
        <p:spPr>
          <a:xfrm>
            <a:off x="8020811"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10" name="object 110"/>
          <p:cNvSpPr/>
          <p:nvPr/>
        </p:nvSpPr>
        <p:spPr>
          <a:xfrm>
            <a:off x="8097011"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11" name="object 111"/>
          <p:cNvSpPr/>
          <p:nvPr/>
        </p:nvSpPr>
        <p:spPr>
          <a:xfrm>
            <a:off x="8173211"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12" name="object 112"/>
          <p:cNvSpPr/>
          <p:nvPr/>
        </p:nvSpPr>
        <p:spPr>
          <a:xfrm>
            <a:off x="8249411"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13" name="object 113"/>
          <p:cNvSpPr/>
          <p:nvPr/>
        </p:nvSpPr>
        <p:spPr>
          <a:xfrm>
            <a:off x="8325611"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14" name="object 114"/>
          <p:cNvSpPr/>
          <p:nvPr/>
        </p:nvSpPr>
        <p:spPr>
          <a:xfrm>
            <a:off x="8401811"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15" name="object 115"/>
          <p:cNvSpPr/>
          <p:nvPr/>
        </p:nvSpPr>
        <p:spPr>
          <a:xfrm>
            <a:off x="847648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16" name="object 116"/>
          <p:cNvSpPr/>
          <p:nvPr/>
        </p:nvSpPr>
        <p:spPr>
          <a:xfrm>
            <a:off x="855268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17" name="object 117"/>
          <p:cNvSpPr/>
          <p:nvPr/>
        </p:nvSpPr>
        <p:spPr>
          <a:xfrm>
            <a:off x="862888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18" name="object 118"/>
          <p:cNvSpPr/>
          <p:nvPr/>
        </p:nvSpPr>
        <p:spPr>
          <a:xfrm>
            <a:off x="870508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19" name="object 119"/>
          <p:cNvSpPr/>
          <p:nvPr/>
        </p:nvSpPr>
        <p:spPr>
          <a:xfrm>
            <a:off x="878128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20" name="object 120"/>
          <p:cNvSpPr/>
          <p:nvPr/>
        </p:nvSpPr>
        <p:spPr>
          <a:xfrm>
            <a:off x="885748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21" name="object 121"/>
          <p:cNvSpPr/>
          <p:nvPr/>
        </p:nvSpPr>
        <p:spPr>
          <a:xfrm>
            <a:off x="8932164"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22" name="object 122"/>
          <p:cNvSpPr/>
          <p:nvPr/>
        </p:nvSpPr>
        <p:spPr>
          <a:xfrm>
            <a:off x="9008364"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23" name="object 123"/>
          <p:cNvSpPr/>
          <p:nvPr/>
        </p:nvSpPr>
        <p:spPr>
          <a:xfrm>
            <a:off x="9084564"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24" name="object 124"/>
          <p:cNvSpPr/>
          <p:nvPr/>
        </p:nvSpPr>
        <p:spPr>
          <a:xfrm>
            <a:off x="6094476" y="6345935"/>
            <a:ext cx="2781300" cy="289560"/>
          </a:xfrm>
          <a:prstGeom prst="rect">
            <a:avLst/>
          </a:prstGeom>
          <a:blipFill>
            <a:blip r:embed="rId2" cstate="print"/>
            <a:stretch>
              <a:fillRect/>
            </a:stretch>
          </a:blipFill>
        </p:spPr>
        <p:txBody>
          <a:bodyPr wrap="square" lIns="0" tIns="0" rIns="0" bIns="0" rtlCol="0"/>
          <a:lstStyle/>
          <a:p>
            <a:endParaRPr dirty="0"/>
          </a:p>
        </p:txBody>
      </p:sp>
      <p:sp>
        <p:nvSpPr>
          <p:cNvPr id="126" name="object 126"/>
          <p:cNvSpPr txBox="1">
            <a:spLocks noGrp="1"/>
          </p:cNvSpPr>
          <p:nvPr>
            <p:ph type="title"/>
          </p:nvPr>
        </p:nvSpPr>
        <p:spPr>
          <a:xfrm>
            <a:off x="261189" y="374726"/>
            <a:ext cx="5177966" cy="350737"/>
          </a:xfrm>
          <a:prstGeom prst="rect">
            <a:avLst/>
          </a:prstGeom>
        </p:spPr>
        <p:txBody>
          <a:bodyPr vert="horz" wrap="square" lIns="0" tIns="12065" rIns="0" bIns="0" rtlCol="0">
            <a:spAutoFit/>
          </a:bodyPr>
          <a:lstStyle/>
          <a:p>
            <a:pPr marL="12700">
              <a:lnSpc>
                <a:spcPct val="100000"/>
              </a:lnSpc>
              <a:spcBef>
                <a:spcPts val="95"/>
              </a:spcBef>
            </a:pPr>
            <a:r>
              <a:rPr lang="en-US" sz="2200" b="1" i="0" spc="-90" dirty="0">
                <a:solidFill>
                  <a:srgbClr val="FFFFFF"/>
                </a:solidFill>
                <a:latin typeface="Trebuchet MS"/>
              </a:rPr>
              <a:t>Testing procedure</a:t>
            </a:r>
            <a:endParaRPr lang="it-IT" sz="2200" dirty="0">
              <a:latin typeface="Trebuchet MS"/>
              <a:cs typeface="Trebuchet MS"/>
            </a:endParaRPr>
          </a:p>
        </p:txBody>
      </p:sp>
      <p:sp>
        <p:nvSpPr>
          <p:cNvPr id="135" name="object 126">
            <a:extLst>
              <a:ext uri="{FF2B5EF4-FFF2-40B4-BE49-F238E27FC236}">
                <a16:creationId xmlns:a16="http://schemas.microsoft.com/office/drawing/2014/main" xmlns="" id="{4937FA3B-AE03-40DC-B7EF-428C9F680617}"/>
              </a:ext>
            </a:extLst>
          </p:cNvPr>
          <p:cNvSpPr txBox="1">
            <a:spLocks/>
          </p:cNvSpPr>
          <p:nvPr/>
        </p:nvSpPr>
        <p:spPr>
          <a:xfrm>
            <a:off x="52662" y="6146069"/>
            <a:ext cx="5386493" cy="689291"/>
          </a:xfrm>
          <a:prstGeom prst="rect">
            <a:avLst/>
          </a:prstGeom>
        </p:spPr>
        <p:txBody>
          <a:bodyPr vert="horz" wrap="square" lIns="0" tIns="12065"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it-IT" sz="2200" b="1" spc="-90" dirty="0">
                <a:solidFill>
                  <a:srgbClr val="FFFFFF"/>
                </a:solidFill>
                <a:latin typeface="Trebuchet MS"/>
                <a:cs typeface="Trebuchet MS"/>
              </a:rPr>
              <a:t>Bianco-Randazzo</a:t>
            </a:r>
            <a:br>
              <a:rPr lang="it-IT" sz="2200" b="1" spc="-90" dirty="0">
                <a:solidFill>
                  <a:srgbClr val="FFFFFF"/>
                </a:solidFill>
                <a:latin typeface="Trebuchet MS"/>
                <a:cs typeface="Trebuchet MS"/>
              </a:rPr>
            </a:br>
            <a:r>
              <a:rPr lang="it-IT" sz="2200" b="1" spc="-90" dirty="0">
                <a:solidFill>
                  <a:srgbClr val="FFFFFF"/>
                </a:solidFill>
                <a:latin typeface="Trebuchet MS"/>
                <a:cs typeface="Trebuchet MS"/>
              </a:rPr>
              <a:t>Eye tracking and gaze </a:t>
            </a:r>
            <a:r>
              <a:rPr lang="en-US" sz="2200" b="1" spc="-90" dirty="0">
                <a:solidFill>
                  <a:srgbClr val="FFFFFF"/>
                </a:solidFill>
                <a:latin typeface="Trebuchet MS"/>
                <a:cs typeface="Trebuchet MS"/>
              </a:rPr>
              <a:t>estimation</a:t>
            </a:r>
            <a:endParaRPr lang="en-US" sz="2200" dirty="0">
              <a:latin typeface="Trebuchet MS"/>
              <a:cs typeface="Trebuchet MS"/>
            </a:endParaRPr>
          </a:p>
        </p:txBody>
      </p:sp>
      <p:sp>
        <p:nvSpPr>
          <p:cNvPr id="131" name="CasellaDiTesto 130">
            <a:extLst>
              <a:ext uri="{FF2B5EF4-FFF2-40B4-BE49-F238E27FC236}">
                <a16:creationId xmlns:a16="http://schemas.microsoft.com/office/drawing/2014/main" xmlns="" id="{F20FD974-C5F6-4F6A-B1B8-2BB6C3E3E197}"/>
              </a:ext>
            </a:extLst>
          </p:cNvPr>
          <p:cNvSpPr txBox="1"/>
          <p:nvPr/>
        </p:nvSpPr>
        <p:spPr>
          <a:xfrm>
            <a:off x="701848" y="1553092"/>
            <a:ext cx="7908870" cy="2031325"/>
          </a:xfrm>
          <a:prstGeom prst="rect">
            <a:avLst/>
          </a:prstGeom>
          <a:noFill/>
        </p:spPr>
        <p:txBody>
          <a:bodyPr wrap="square">
            <a:spAutoFit/>
          </a:bodyPr>
          <a:lstStyle/>
          <a:p>
            <a:pPr algn="just"/>
            <a:r>
              <a:rPr lang="en-US" dirty="0"/>
              <a:t>After this experiment, we tried to estimate the accuracy of our program, by dividing the grid in 16 different blocks and focusing on each of them for 30 seconds, one by one in different experiments. The results are listed below. </a:t>
            </a:r>
            <a:endParaRPr lang="en-US" dirty="0" smtClean="0"/>
          </a:p>
          <a:p>
            <a:pPr algn="just"/>
            <a:r>
              <a:rPr lang="en-US" dirty="0" smtClean="0"/>
              <a:t>In </a:t>
            </a:r>
            <a:r>
              <a:rPr lang="en-US" dirty="0"/>
              <a:t>each squared there is the percentage of accuracy of the corresponding square, the last column contains the accuracy of each row, the last row contains the accuracy of each column. The mean accuracy over all the squares is 91.54%. </a:t>
            </a:r>
            <a:endParaRPr lang="en-US" dirty="0" smtClean="0"/>
          </a:p>
          <a:p>
            <a:pPr algn="just"/>
            <a:r>
              <a:rPr lang="en-US" dirty="0" smtClean="0"/>
              <a:t>The </a:t>
            </a:r>
            <a:r>
              <a:rPr lang="en-US" dirty="0"/>
              <a:t>accuracy metric doesn’t take care of the points predicted out of the screen.</a:t>
            </a:r>
            <a:endParaRPr lang="it-IT" dirty="0"/>
          </a:p>
        </p:txBody>
      </p:sp>
      <p:pic>
        <p:nvPicPr>
          <p:cNvPr id="132" name="Immagine 131" descr="Immagine che contiene orologio, disegnando&#10;&#10;Descrizione generata automaticamente">
            <a:extLst>
              <a:ext uri="{FF2B5EF4-FFF2-40B4-BE49-F238E27FC236}">
                <a16:creationId xmlns:a16="http://schemas.microsoft.com/office/drawing/2014/main" xmlns="" id="{B8A7C44D-4695-4654-B356-A2FD6964DA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87067" y="3840478"/>
            <a:ext cx="3648075" cy="1362075"/>
          </a:xfrm>
          <a:prstGeom prst="rect">
            <a:avLst/>
          </a:prstGeom>
        </p:spPr>
      </p:pic>
    </p:spTree>
    <p:extLst>
      <p:ext uri="{BB962C8B-B14F-4D97-AF65-F5344CB8AC3E}">
        <p14:creationId xmlns:p14="http://schemas.microsoft.com/office/powerpoint/2010/main" val="5560225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8466"/>
            <a:ext cx="9144000" cy="1270000"/>
          </a:xfrm>
          <a:custGeom>
            <a:avLst/>
            <a:gdLst/>
            <a:ahLst/>
            <a:cxnLst/>
            <a:rect l="l" t="t" r="r" b="b"/>
            <a:pathLst>
              <a:path w="9144000" h="1270000">
                <a:moveTo>
                  <a:pt x="9144000" y="0"/>
                </a:moveTo>
                <a:lnTo>
                  <a:pt x="0" y="0"/>
                </a:lnTo>
                <a:lnTo>
                  <a:pt x="0" y="1269491"/>
                </a:lnTo>
                <a:lnTo>
                  <a:pt x="9144000" y="1269491"/>
                </a:lnTo>
                <a:lnTo>
                  <a:pt x="9144000" y="0"/>
                </a:lnTo>
                <a:close/>
              </a:path>
            </a:pathLst>
          </a:custGeom>
          <a:solidFill>
            <a:srgbClr val="718FA4"/>
          </a:solidFill>
        </p:spPr>
        <p:txBody>
          <a:bodyPr wrap="square" lIns="0" tIns="0" rIns="0" bIns="0" rtlCol="0"/>
          <a:lstStyle/>
          <a:p>
            <a:endParaRPr dirty="0"/>
          </a:p>
        </p:txBody>
      </p:sp>
      <p:sp>
        <p:nvSpPr>
          <p:cNvPr id="3" name="object 3"/>
          <p:cNvSpPr/>
          <p:nvPr/>
        </p:nvSpPr>
        <p:spPr>
          <a:xfrm>
            <a:off x="3676" y="6137603"/>
            <a:ext cx="9144000" cy="731520"/>
          </a:xfrm>
          <a:custGeom>
            <a:avLst/>
            <a:gdLst/>
            <a:ahLst/>
            <a:cxnLst/>
            <a:rect l="l" t="t" r="r" b="b"/>
            <a:pathLst>
              <a:path w="9144000" h="731520">
                <a:moveTo>
                  <a:pt x="9144000" y="0"/>
                </a:moveTo>
                <a:lnTo>
                  <a:pt x="0" y="0"/>
                </a:lnTo>
                <a:lnTo>
                  <a:pt x="0" y="731520"/>
                </a:lnTo>
                <a:lnTo>
                  <a:pt x="9144000" y="731520"/>
                </a:lnTo>
                <a:lnTo>
                  <a:pt x="9144000" y="0"/>
                </a:lnTo>
                <a:close/>
              </a:path>
            </a:pathLst>
          </a:custGeom>
          <a:solidFill>
            <a:srgbClr val="718FA4"/>
          </a:solidFill>
        </p:spPr>
        <p:txBody>
          <a:bodyPr wrap="square" lIns="0" tIns="0" rIns="0" bIns="0" rtlCol="0"/>
          <a:lstStyle/>
          <a:p>
            <a:endParaRPr dirty="0"/>
          </a:p>
        </p:txBody>
      </p:sp>
      <p:sp>
        <p:nvSpPr>
          <p:cNvPr id="4" name="object 4"/>
          <p:cNvSpPr/>
          <p:nvPr/>
        </p:nvSpPr>
        <p:spPr>
          <a:xfrm>
            <a:off x="48767" y="1089660"/>
            <a:ext cx="0" cy="180340"/>
          </a:xfrm>
          <a:custGeom>
            <a:avLst/>
            <a:gdLst/>
            <a:ahLst/>
            <a:cxnLst/>
            <a:rect l="l" t="t" r="r" b="b"/>
            <a:pathLst>
              <a:path h="180340">
                <a:moveTo>
                  <a:pt x="0" y="0"/>
                </a:moveTo>
                <a:lnTo>
                  <a:pt x="1" y="179959"/>
                </a:lnTo>
              </a:path>
            </a:pathLst>
          </a:custGeom>
          <a:ln w="12192">
            <a:solidFill>
              <a:srgbClr val="FFFFFF"/>
            </a:solidFill>
          </a:ln>
        </p:spPr>
        <p:txBody>
          <a:bodyPr wrap="square" lIns="0" tIns="0" rIns="0" bIns="0" rtlCol="0"/>
          <a:lstStyle/>
          <a:p>
            <a:endParaRPr dirty="0"/>
          </a:p>
        </p:txBody>
      </p:sp>
      <p:sp>
        <p:nvSpPr>
          <p:cNvPr id="5" name="object 5"/>
          <p:cNvSpPr/>
          <p:nvPr/>
        </p:nvSpPr>
        <p:spPr>
          <a:xfrm>
            <a:off x="123444" y="1089660"/>
            <a:ext cx="0" cy="180340"/>
          </a:xfrm>
          <a:custGeom>
            <a:avLst/>
            <a:gdLst/>
            <a:ahLst/>
            <a:cxnLst/>
            <a:rect l="l" t="t" r="r" b="b"/>
            <a:pathLst>
              <a:path h="180340">
                <a:moveTo>
                  <a:pt x="0" y="0"/>
                </a:moveTo>
                <a:lnTo>
                  <a:pt x="1" y="179959"/>
                </a:lnTo>
              </a:path>
            </a:pathLst>
          </a:custGeom>
          <a:ln w="12192">
            <a:solidFill>
              <a:srgbClr val="FFFFFF"/>
            </a:solidFill>
          </a:ln>
        </p:spPr>
        <p:txBody>
          <a:bodyPr wrap="square" lIns="0" tIns="0" rIns="0" bIns="0" rtlCol="0"/>
          <a:lstStyle/>
          <a:p>
            <a:endParaRPr dirty="0"/>
          </a:p>
        </p:txBody>
      </p:sp>
      <p:sp>
        <p:nvSpPr>
          <p:cNvPr id="6" name="object 6"/>
          <p:cNvSpPr/>
          <p:nvPr/>
        </p:nvSpPr>
        <p:spPr>
          <a:xfrm>
            <a:off x="199644"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7" name="object 7"/>
          <p:cNvSpPr/>
          <p:nvPr/>
        </p:nvSpPr>
        <p:spPr>
          <a:xfrm>
            <a:off x="27584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8" name="object 8"/>
          <p:cNvSpPr/>
          <p:nvPr/>
        </p:nvSpPr>
        <p:spPr>
          <a:xfrm>
            <a:off x="35204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9" name="object 9"/>
          <p:cNvSpPr/>
          <p:nvPr/>
        </p:nvSpPr>
        <p:spPr>
          <a:xfrm>
            <a:off x="428244"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0" name="object 10"/>
          <p:cNvSpPr/>
          <p:nvPr/>
        </p:nvSpPr>
        <p:spPr>
          <a:xfrm>
            <a:off x="50291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1" name="object 11"/>
          <p:cNvSpPr/>
          <p:nvPr/>
        </p:nvSpPr>
        <p:spPr>
          <a:xfrm>
            <a:off x="57911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2" name="object 12"/>
          <p:cNvSpPr/>
          <p:nvPr/>
        </p:nvSpPr>
        <p:spPr>
          <a:xfrm>
            <a:off x="65531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3" name="object 13"/>
          <p:cNvSpPr/>
          <p:nvPr/>
        </p:nvSpPr>
        <p:spPr>
          <a:xfrm>
            <a:off x="73151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4" name="object 14"/>
          <p:cNvSpPr/>
          <p:nvPr/>
        </p:nvSpPr>
        <p:spPr>
          <a:xfrm>
            <a:off x="80771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5" name="object 15"/>
          <p:cNvSpPr/>
          <p:nvPr/>
        </p:nvSpPr>
        <p:spPr>
          <a:xfrm>
            <a:off x="88391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6" name="object 16"/>
          <p:cNvSpPr/>
          <p:nvPr/>
        </p:nvSpPr>
        <p:spPr>
          <a:xfrm>
            <a:off x="958596"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7" name="object 17"/>
          <p:cNvSpPr/>
          <p:nvPr/>
        </p:nvSpPr>
        <p:spPr>
          <a:xfrm>
            <a:off x="1034796"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8" name="object 18"/>
          <p:cNvSpPr/>
          <p:nvPr/>
        </p:nvSpPr>
        <p:spPr>
          <a:xfrm>
            <a:off x="1110996"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9" name="object 19"/>
          <p:cNvSpPr/>
          <p:nvPr/>
        </p:nvSpPr>
        <p:spPr>
          <a:xfrm>
            <a:off x="1187196"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20" name="object 20"/>
          <p:cNvSpPr/>
          <p:nvPr/>
        </p:nvSpPr>
        <p:spPr>
          <a:xfrm>
            <a:off x="1263396"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21" name="object 21"/>
          <p:cNvSpPr/>
          <p:nvPr/>
        </p:nvSpPr>
        <p:spPr>
          <a:xfrm>
            <a:off x="1339596"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22" name="object 22"/>
          <p:cNvSpPr/>
          <p:nvPr/>
        </p:nvSpPr>
        <p:spPr>
          <a:xfrm>
            <a:off x="141427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23" name="object 23"/>
          <p:cNvSpPr/>
          <p:nvPr/>
        </p:nvSpPr>
        <p:spPr>
          <a:xfrm>
            <a:off x="149047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24" name="object 24"/>
          <p:cNvSpPr/>
          <p:nvPr/>
        </p:nvSpPr>
        <p:spPr>
          <a:xfrm>
            <a:off x="156667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25" name="object 25"/>
          <p:cNvSpPr/>
          <p:nvPr/>
        </p:nvSpPr>
        <p:spPr>
          <a:xfrm>
            <a:off x="164287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26" name="object 26"/>
          <p:cNvSpPr/>
          <p:nvPr/>
        </p:nvSpPr>
        <p:spPr>
          <a:xfrm>
            <a:off x="171907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27" name="object 27"/>
          <p:cNvSpPr/>
          <p:nvPr/>
        </p:nvSpPr>
        <p:spPr>
          <a:xfrm>
            <a:off x="179527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28" name="object 28"/>
          <p:cNvSpPr/>
          <p:nvPr/>
        </p:nvSpPr>
        <p:spPr>
          <a:xfrm>
            <a:off x="186994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29" name="object 29"/>
          <p:cNvSpPr/>
          <p:nvPr/>
        </p:nvSpPr>
        <p:spPr>
          <a:xfrm>
            <a:off x="194614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30" name="object 30"/>
          <p:cNvSpPr/>
          <p:nvPr/>
        </p:nvSpPr>
        <p:spPr>
          <a:xfrm>
            <a:off x="202234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31" name="object 31"/>
          <p:cNvSpPr/>
          <p:nvPr/>
        </p:nvSpPr>
        <p:spPr>
          <a:xfrm>
            <a:off x="209854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32" name="object 32"/>
          <p:cNvSpPr/>
          <p:nvPr/>
        </p:nvSpPr>
        <p:spPr>
          <a:xfrm>
            <a:off x="217474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33" name="object 33"/>
          <p:cNvSpPr/>
          <p:nvPr/>
        </p:nvSpPr>
        <p:spPr>
          <a:xfrm>
            <a:off x="225094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34" name="object 34"/>
          <p:cNvSpPr/>
          <p:nvPr/>
        </p:nvSpPr>
        <p:spPr>
          <a:xfrm>
            <a:off x="232562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35" name="object 35"/>
          <p:cNvSpPr/>
          <p:nvPr/>
        </p:nvSpPr>
        <p:spPr>
          <a:xfrm>
            <a:off x="240182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36" name="object 36"/>
          <p:cNvSpPr/>
          <p:nvPr/>
        </p:nvSpPr>
        <p:spPr>
          <a:xfrm>
            <a:off x="247802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37" name="object 37"/>
          <p:cNvSpPr/>
          <p:nvPr/>
        </p:nvSpPr>
        <p:spPr>
          <a:xfrm>
            <a:off x="255422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38" name="object 38"/>
          <p:cNvSpPr/>
          <p:nvPr/>
        </p:nvSpPr>
        <p:spPr>
          <a:xfrm>
            <a:off x="263042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39" name="object 39"/>
          <p:cNvSpPr/>
          <p:nvPr/>
        </p:nvSpPr>
        <p:spPr>
          <a:xfrm>
            <a:off x="2705100"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40" name="object 40"/>
          <p:cNvSpPr/>
          <p:nvPr/>
        </p:nvSpPr>
        <p:spPr>
          <a:xfrm>
            <a:off x="2781300"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41" name="object 41"/>
          <p:cNvSpPr/>
          <p:nvPr/>
        </p:nvSpPr>
        <p:spPr>
          <a:xfrm>
            <a:off x="2857500"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42" name="object 42"/>
          <p:cNvSpPr/>
          <p:nvPr/>
        </p:nvSpPr>
        <p:spPr>
          <a:xfrm>
            <a:off x="2933700"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43" name="object 43"/>
          <p:cNvSpPr/>
          <p:nvPr/>
        </p:nvSpPr>
        <p:spPr>
          <a:xfrm>
            <a:off x="3009900"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44" name="object 44"/>
          <p:cNvSpPr/>
          <p:nvPr/>
        </p:nvSpPr>
        <p:spPr>
          <a:xfrm>
            <a:off x="3086100"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45" name="object 45"/>
          <p:cNvSpPr/>
          <p:nvPr/>
        </p:nvSpPr>
        <p:spPr>
          <a:xfrm>
            <a:off x="3160776"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46" name="object 46"/>
          <p:cNvSpPr/>
          <p:nvPr/>
        </p:nvSpPr>
        <p:spPr>
          <a:xfrm>
            <a:off x="3236976"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47" name="object 47"/>
          <p:cNvSpPr/>
          <p:nvPr/>
        </p:nvSpPr>
        <p:spPr>
          <a:xfrm>
            <a:off x="3313176"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48" name="object 48"/>
          <p:cNvSpPr/>
          <p:nvPr/>
        </p:nvSpPr>
        <p:spPr>
          <a:xfrm>
            <a:off x="3389376"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49" name="object 49"/>
          <p:cNvSpPr/>
          <p:nvPr/>
        </p:nvSpPr>
        <p:spPr>
          <a:xfrm>
            <a:off x="3465576"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50" name="object 50"/>
          <p:cNvSpPr/>
          <p:nvPr/>
        </p:nvSpPr>
        <p:spPr>
          <a:xfrm>
            <a:off x="3541776"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51" name="object 51"/>
          <p:cNvSpPr/>
          <p:nvPr/>
        </p:nvSpPr>
        <p:spPr>
          <a:xfrm>
            <a:off x="361645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52" name="object 52"/>
          <p:cNvSpPr/>
          <p:nvPr/>
        </p:nvSpPr>
        <p:spPr>
          <a:xfrm>
            <a:off x="369265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53" name="object 53"/>
          <p:cNvSpPr/>
          <p:nvPr/>
        </p:nvSpPr>
        <p:spPr>
          <a:xfrm>
            <a:off x="376885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54" name="object 54"/>
          <p:cNvSpPr/>
          <p:nvPr/>
        </p:nvSpPr>
        <p:spPr>
          <a:xfrm>
            <a:off x="384505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55" name="object 55"/>
          <p:cNvSpPr/>
          <p:nvPr/>
        </p:nvSpPr>
        <p:spPr>
          <a:xfrm>
            <a:off x="392125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56" name="object 56"/>
          <p:cNvSpPr/>
          <p:nvPr/>
        </p:nvSpPr>
        <p:spPr>
          <a:xfrm>
            <a:off x="399745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57" name="object 57"/>
          <p:cNvSpPr/>
          <p:nvPr/>
        </p:nvSpPr>
        <p:spPr>
          <a:xfrm>
            <a:off x="407212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58" name="object 58"/>
          <p:cNvSpPr/>
          <p:nvPr/>
        </p:nvSpPr>
        <p:spPr>
          <a:xfrm>
            <a:off x="414832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59" name="object 59"/>
          <p:cNvSpPr/>
          <p:nvPr/>
        </p:nvSpPr>
        <p:spPr>
          <a:xfrm>
            <a:off x="422452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60" name="object 60"/>
          <p:cNvSpPr/>
          <p:nvPr/>
        </p:nvSpPr>
        <p:spPr>
          <a:xfrm>
            <a:off x="430072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61" name="object 61"/>
          <p:cNvSpPr/>
          <p:nvPr/>
        </p:nvSpPr>
        <p:spPr>
          <a:xfrm>
            <a:off x="437692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62" name="object 62"/>
          <p:cNvSpPr/>
          <p:nvPr/>
        </p:nvSpPr>
        <p:spPr>
          <a:xfrm>
            <a:off x="445312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63" name="object 63"/>
          <p:cNvSpPr/>
          <p:nvPr/>
        </p:nvSpPr>
        <p:spPr>
          <a:xfrm>
            <a:off x="452780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64" name="object 64"/>
          <p:cNvSpPr/>
          <p:nvPr/>
        </p:nvSpPr>
        <p:spPr>
          <a:xfrm>
            <a:off x="460400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65" name="object 65"/>
          <p:cNvSpPr/>
          <p:nvPr/>
        </p:nvSpPr>
        <p:spPr>
          <a:xfrm>
            <a:off x="468020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66" name="object 66"/>
          <p:cNvSpPr/>
          <p:nvPr/>
        </p:nvSpPr>
        <p:spPr>
          <a:xfrm>
            <a:off x="475640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67" name="object 67"/>
          <p:cNvSpPr/>
          <p:nvPr/>
        </p:nvSpPr>
        <p:spPr>
          <a:xfrm>
            <a:off x="483260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68" name="object 68"/>
          <p:cNvSpPr/>
          <p:nvPr/>
        </p:nvSpPr>
        <p:spPr>
          <a:xfrm>
            <a:off x="490880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69" name="object 69"/>
          <p:cNvSpPr/>
          <p:nvPr/>
        </p:nvSpPr>
        <p:spPr>
          <a:xfrm>
            <a:off x="498347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70" name="object 70"/>
          <p:cNvSpPr/>
          <p:nvPr/>
        </p:nvSpPr>
        <p:spPr>
          <a:xfrm>
            <a:off x="505967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71" name="object 71"/>
          <p:cNvSpPr/>
          <p:nvPr/>
        </p:nvSpPr>
        <p:spPr>
          <a:xfrm>
            <a:off x="513587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72" name="object 72"/>
          <p:cNvSpPr/>
          <p:nvPr/>
        </p:nvSpPr>
        <p:spPr>
          <a:xfrm>
            <a:off x="521207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73" name="object 73"/>
          <p:cNvSpPr/>
          <p:nvPr/>
        </p:nvSpPr>
        <p:spPr>
          <a:xfrm>
            <a:off x="528827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74" name="object 74"/>
          <p:cNvSpPr/>
          <p:nvPr/>
        </p:nvSpPr>
        <p:spPr>
          <a:xfrm>
            <a:off x="5362955"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75" name="object 75"/>
          <p:cNvSpPr/>
          <p:nvPr/>
        </p:nvSpPr>
        <p:spPr>
          <a:xfrm>
            <a:off x="5439155"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76" name="object 76"/>
          <p:cNvSpPr/>
          <p:nvPr/>
        </p:nvSpPr>
        <p:spPr>
          <a:xfrm>
            <a:off x="5515355"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77" name="object 77"/>
          <p:cNvSpPr/>
          <p:nvPr/>
        </p:nvSpPr>
        <p:spPr>
          <a:xfrm>
            <a:off x="5591555"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78" name="object 78"/>
          <p:cNvSpPr/>
          <p:nvPr/>
        </p:nvSpPr>
        <p:spPr>
          <a:xfrm>
            <a:off x="5667755"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79" name="object 79"/>
          <p:cNvSpPr/>
          <p:nvPr/>
        </p:nvSpPr>
        <p:spPr>
          <a:xfrm>
            <a:off x="5743955"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80" name="object 80"/>
          <p:cNvSpPr/>
          <p:nvPr/>
        </p:nvSpPr>
        <p:spPr>
          <a:xfrm>
            <a:off x="581863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81" name="object 81"/>
          <p:cNvSpPr/>
          <p:nvPr/>
        </p:nvSpPr>
        <p:spPr>
          <a:xfrm>
            <a:off x="589483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82" name="object 82"/>
          <p:cNvSpPr/>
          <p:nvPr/>
        </p:nvSpPr>
        <p:spPr>
          <a:xfrm>
            <a:off x="597103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83" name="object 83"/>
          <p:cNvSpPr/>
          <p:nvPr/>
        </p:nvSpPr>
        <p:spPr>
          <a:xfrm>
            <a:off x="604723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84" name="object 84"/>
          <p:cNvSpPr/>
          <p:nvPr/>
        </p:nvSpPr>
        <p:spPr>
          <a:xfrm>
            <a:off x="612343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85" name="object 85"/>
          <p:cNvSpPr/>
          <p:nvPr/>
        </p:nvSpPr>
        <p:spPr>
          <a:xfrm>
            <a:off x="619963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86" name="object 86"/>
          <p:cNvSpPr/>
          <p:nvPr/>
        </p:nvSpPr>
        <p:spPr>
          <a:xfrm>
            <a:off x="627430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87" name="object 87"/>
          <p:cNvSpPr/>
          <p:nvPr/>
        </p:nvSpPr>
        <p:spPr>
          <a:xfrm>
            <a:off x="635050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88" name="object 88"/>
          <p:cNvSpPr/>
          <p:nvPr/>
        </p:nvSpPr>
        <p:spPr>
          <a:xfrm>
            <a:off x="642670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89" name="object 89"/>
          <p:cNvSpPr/>
          <p:nvPr/>
        </p:nvSpPr>
        <p:spPr>
          <a:xfrm>
            <a:off x="6502907"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90" name="object 90"/>
          <p:cNvSpPr/>
          <p:nvPr/>
        </p:nvSpPr>
        <p:spPr>
          <a:xfrm>
            <a:off x="6579107"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91" name="object 91"/>
          <p:cNvSpPr/>
          <p:nvPr/>
        </p:nvSpPr>
        <p:spPr>
          <a:xfrm>
            <a:off x="6655307"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92" name="object 92"/>
          <p:cNvSpPr/>
          <p:nvPr/>
        </p:nvSpPr>
        <p:spPr>
          <a:xfrm>
            <a:off x="672998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93" name="object 93"/>
          <p:cNvSpPr/>
          <p:nvPr/>
        </p:nvSpPr>
        <p:spPr>
          <a:xfrm>
            <a:off x="680618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94" name="object 94"/>
          <p:cNvSpPr/>
          <p:nvPr/>
        </p:nvSpPr>
        <p:spPr>
          <a:xfrm>
            <a:off x="688238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95" name="object 95"/>
          <p:cNvSpPr/>
          <p:nvPr/>
        </p:nvSpPr>
        <p:spPr>
          <a:xfrm>
            <a:off x="695858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96" name="object 96"/>
          <p:cNvSpPr/>
          <p:nvPr/>
        </p:nvSpPr>
        <p:spPr>
          <a:xfrm>
            <a:off x="703478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97" name="object 97"/>
          <p:cNvSpPr/>
          <p:nvPr/>
        </p:nvSpPr>
        <p:spPr>
          <a:xfrm>
            <a:off x="711098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98" name="object 98"/>
          <p:cNvSpPr/>
          <p:nvPr/>
        </p:nvSpPr>
        <p:spPr>
          <a:xfrm>
            <a:off x="718565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99" name="object 99"/>
          <p:cNvSpPr/>
          <p:nvPr/>
        </p:nvSpPr>
        <p:spPr>
          <a:xfrm>
            <a:off x="726185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00" name="object 100"/>
          <p:cNvSpPr/>
          <p:nvPr/>
        </p:nvSpPr>
        <p:spPr>
          <a:xfrm>
            <a:off x="733805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01" name="object 101"/>
          <p:cNvSpPr/>
          <p:nvPr/>
        </p:nvSpPr>
        <p:spPr>
          <a:xfrm>
            <a:off x="741425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02" name="object 102"/>
          <p:cNvSpPr/>
          <p:nvPr/>
        </p:nvSpPr>
        <p:spPr>
          <a:xfrm>
            <a:off x="749045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03" name="object 103"/>
          <p:cNvSpPr/>
          <p:nvPr/>
        </p:nvSpPr>
        <p:spPr>
          <a:xfrm>
            <a:off x="756665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04" name="object 104"/>
          <p:cNvSpPr/>
          <p:nvPr/>
        </p:nvSpPr>
        <p:spPr>
          <a:xfrm>
            <a:off x="7641335"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05" name="object 105"/>
          <p:cNvSpPr/>
          <p:nvPr/>
        </p:nvSpPr>
        <p:spPr>
          <a:xfrm>
            <a:off x="7717535"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06" name="object 106"/>
          <p:cNvSpPr/>
          <p:nvPr/>
        </p:nvSpPr>
        <p:spPr>
          <a:xfrm>
            <a:off x="7793735"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07" name="object 107"/>
          <p:cNvSpPr/>
          <p:nvPr/>
        </p:nvSpPr>
        <p:spPr>
          <a:xfrm>
            <a:off x="7869935"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08" name="object 108"/>
          <p:cNvSpPr/>
          <p:nvPr/>
        </p:nvSpPr>
        <p:spPr>
          <a:xfrm>
            <a:off x="7946135"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09" name="object 109"/>
          <p:cNvSpPr/>
          <p:nvPr/>
        </p:nvSpPr>
        <p:spPr>
          <a:xfrm>
            <a:off x="8020811"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10" name="object 110"/>
          <p:cNvSpPr/>
          <p:nvPr/>
        </p:nvSpPr>
        <p:spPr>
          <a:xfrm>
            <a:off x="8097011"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11" name="object 111"/>
          <p:cNvSpPr/>
          <p:nvPr/>
        </p:nvSpPr>
        <p:spPr>
          <a:xfrm>
            <a:off x="8173211"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12" name="object 112"/>
          <p:cNvSpPr/>
          <p:nvPr/>
        </p:nvSpPr>
        <p:spPr>
          <a:xfrm>
            <a:off x="8249411"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13" name="object 113"/>
          <p:cNvSpPr/>
          <p:nvPr/>
        </p:nvSpPr>
        <p:spPr>
          <a:xfrm>
            <a:off x="8325611"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14" name="object 114"/>
          <p:cNvSpPr/>
          <p:nvPr/>
        </p:nvSpPr>
        <p:spPr>
          <a:xfrm>
            <a:off x="8401811"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15" name="object 115"/>
          <p:cNvSpPr/>
          <p:nvPr/>
        </p:nvSpPr>
        <p:spPr>
          <a:xfrm>
            <a:off x="847648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16" name="object 116"/>
          <p:cNvSpPr/>
          <p:nvPr/>
        </p:nvSpPr>
        <p:spPr>
          <a:xfrm>
            <a:off x="855268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17" name="object 117"/>
          <p:cNvSpPr/>
          <p:nvPr/>
        </p:nvSpPr>
        <p:spPr>
          <a:xfrm>
            <a:off x="862888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18" name="object 118"/>
          <p:cNvSpPr/>
          <p:nvPr/>
        </p:nvSpPr>
        <p:spPr>
          <a:xfrm>
            <a:off x="870508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19" name="object 119"/>
          <p:cNvSpPr/>
          <p:nvPr/>
        </p:nvSpPr>
        <p:spPr>
          <a:xfrm>
            <a:off x="878128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20" name="object 120"/>
          <p:cNvSpPr/>
          <p:nvPr/>
        </p:nvSpPr>
        <p:spPr>
          <a:xfrm>
            <a:off x="885748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21" name="object 121"/>
          <p:cNvSpPr/>
          <p:nvPr/>
        </p:nvSpPr>
        <p:spPr>
          <a:xfrm>
            <a:off x="8932164"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22" name="object 122"/>
          <p:cNvSpPr/>
          <p:nvPr/>
        </p:nvSpPr>
        <p:spPr>
          <a:xfrm>
            <a:off x="9008364"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23" name="object 123"/>
          <p:cNvSpPr/>
          <p:nvPr/>
        </p:nvSpPr>
        <p:spPr>
          <a:xfrm>
            <a:off x="9084564"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24" name="object 124"/>
          <p:cNvSpPr/>
          <p:nvPr/>
        </p:nvSpPr>
        <p:spPr>
          <a:xfrm>
            <a:off x="6094476" y="6345935"/>
            <a:ext cx="2781300" cy="289560"/>
          </a:xfrm>
          <a:prstGeom prst="rect">
            <a:avLst/>
          </a:prstGeom>
          <a:blipFill>
            <a:blip r:embed="rId2" cstate="print"/>
            <a:stretch>
              <a:fillRect/>
            </a:stretch>
          </a:blipFill>
        </p:spPr>
        <p:txBody>
          <a:bodyPr wrap="square" lIns="0" tIns="0" rIns="0" bIns="0" rtlCol="0"/>
          <a:lstStyle/>
          <a:p>
            <a:endParaRPr dirty="0"/>
          </a:p>
        </p:txBody>
      </p:sp>
      <p:sp>
        <p:nvSpPr>
          <p:cNvPr id="126" name="object 126"/>
          <p:cNvSpPr txBox="1">
            <a:spLocks noGrp="1"/>
          </p:cNvSpPr>
          <p:nvPr>
            <p:ph type="title"/>
          </p:nvPr>
        </p:nvSpPr>
        <p:spPr>
          <a:xfrm>
            <a:off x="261189" y="374726"/>
            <a:ext cx="5177966" cy="350737"/>
          </a:xfrm>
          <a:prstGeom prst="rect">
            <a:avLst/>
          </a:prstGeom>
        </p:spPr>
        <p:txBody>
          <a:bodyPr vert="horz" wrap="square" lIns="0" tIns="12065" rIns="0" bIns="0" rtlCol="0">
            <a:spAutoFit/>
          </a:bodyPr>
          <a:lstStyle/>
          <a:p>
            <a:pPr marL="12700">
              <a:lnSpc>
                <a:spcPct val="100000"/>
              </a:lnSpc>
              <a:spcBef>
                <a:spcPts val="95"/>
              </a:spcBef>
            </a:pPr>
            <a:r>
              <a:rPr lang="en-US" sz="2200" b="1" i="0" spc="-90" dirty="0">
                <a:solidFill>
                  <a:srgbClr val="FFFFFF"/>
                </a:solidFill>
                <a:latin typeface="Trebuchet MS"/>
              </a:rPr>
              <a:t>Discussion</a:t>
            </a:r>
            <a:endParaRPr lang="it-IT" sz="2200" dirty="0">
              <a:latin typeface="Trebuchet MS"/>
              <a:cs typeface="Trebuchet MS"/>
            </a:endParaRPr>
          </a:p>
        </p:txBody>
      </p:sp>
      <p:sp>
        <p:nvSpPr>
          <p:cNvPr id="135" name="object 126">
            <a:extLst>
              <a:ext uri="{FF2B5EF4-FFF2-40B4-BE49-F238E27FC236}">
                <a16:creationId xmlns:a16="http://schemas.microsoft.com/office/drawing/2014/main" xmlns="" id="{4937FA3B-AE03-40DC-B7EF-428C9F680617}"/>
              </a:ext>
            </a:extLst>
          </p:cNvPr>
          <p:cNvSpPr txBox="1">
            <a:spLocks/>
          </p:cNvSpPr>
          <p:nvPr/>
        </p:nvSpPr>
        <p:spPr>
          <a:xfrm>
            <a:off x="52662" y="6146069"/>
            <a:ext cx="5386493" cy="689291"/>
          </a:xfrm>
          <a:prstGeom prst="rect">
            <a:avLst/>
          </a:prstGeom>
        </p:spPr>
        <p:txBody>
          <a:bodyPr vert="horz" wrap="square" lIns="0" tIns="12065"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it-IT" sz="2200" b="1" spc="-90" dirty="0">
                <a:solidFill>
                  <a:srgbClr val="FFFFFF"/>
                </a:solidFill>
                <a:latin typeface="Trebuchet MS"/>
                <a:cs typeface="Trebuchet MS"/>
              </a:rPr>
              <a:t>Bianco-Randazzo</a:t>
            </a:r>
            <a:br>
              <a:rPr lang="it-IT" sz="2200" b="1" spc="-90" dirty="0">
                <a:solidFill>
                  <a:srgbClr val="FFFFFF"/>
                </a:solidFill>
                <a:latin typeface="Trebuchet MS"/>
                <a:cs typeface="Trebuchet MS"/>
              </a:rPr>
            </a:br>
            <a:r>
              <a:rPr lang="it-IT" sz="2200" b="1" spc="-90" dirty="0">
                <a:solidFill>
                  <a:srgbClr val="FFFFFF"/>
                </a:solidFill>
                <a:latin typeface="Trebuchet MS"/>
                <a:cs typeface="Trebuchet MS"/>
              </a:rPr>
              <a:t>Eye tracking and gaze </a:t>
            </a:r>
            <a:r>
              <a:rPr lang="en-US" sz="2200" b="1" spc="-90" dirty="0">
                <a:solidFill>
                  <a:srgbClr val="FFFFFF"/>
                </a:solidFill>
                <a:latin typeface="Trebuchet MS"/>
                <a:cs typeface="Trebuchet MS"/>
              </a:rPr>
              <a:t>estimation</a:t>
            </a:r>
            <a:endParaRPr lang="en-US" sz="2200" dirty="0">
              <a:latin typeface="Trebuchet MS"/>
              <a:cs typeface="Trebuchet MS"/>
            </a:endParaRPr>
          </a:p>
        </p:txBody>
      </p:sp>
      <p:sp>
        <p:nvSpPr>
          <p:cNvPr id="125" name="CasellaDiTesto 124">
            <a:extLst>
              <a:ext uri="{FF2B5EF4-FFF2-40B4-BE49-F238E27FC236}">
                <a16:creationId xmlns:a16="http://schemas.microsoft.com/office/drawing/2014/main" xmlns="" id="{02614B1E-6CA5-4390-89A4-BA9210F96814}"/>
              </a:ext>
            </a:extLst>
          </p:cNvPr>
          <p:cNvSpPr txBox="1"/>
          <p:nvPr/>
        </p:nvSpPr>
        <p:spPr>
          <a:xfrm>
            <a:off x="404303" y="1517588"/>
            <a:ext cx="8064896" cy="4401205"/>
          </a:xfrm>
          <a:prstGeom prst="rect">
            <a:avLst/>
          </a:prstGeom>
          <a:noFill/>
        </p:spPr>
        <p:txBody>
          <a:bodyPr wrap="square">
            <a:spAutoFit/>
          </a:bodyPr>
          <a:lstStyle/>
          <a:p>
            <a:pPr algn="just"/>
            <a:r>
              <a:rPr lang="en-US" sz="1750" dirty="0"/>
              <a:t>The solution of the gaze prediction showed in this project works good for the shown case. But still, there can be some improvements, which allow to increase performances and accuracy of gaze prediction. </a:t>
            </a:r>
          </a:p>
          <a:p>
            <a:pPr algn="just"/>
            <a:r>
              <a:rPr lang="en-US" sz="1750" dirty="0"/>
              <a:t>The explained method has significant benefit, because it only requires a web camera to perform gaze estimation. </a:t>
            </a:r>
            <a:endParaRPr lang="en-US" sz="1750" dirty="0" smtClean="0"/>
          </a:p>
          <a:p>
            <a:pPr algn="just"/>
            <a:r>
              <a:rPr lang="en-US" sz="1750" dirty="0" smtClean="0"/>
              <a:t>The </a:t>
            </a:r>
            <a:r>
              <a:rPr lang="en-US" sz="1750" dirty="0"/>
              <a:t>experimental results, also show that the proposed method can tolerate slight head movement, which is an important requirement, when integrating head pose information the acquisition with head pose-free gaze estimation</a:t>
            </a:r>
            <a:r>
              <a:rPr lang="en-US" sz="1750" dirty="0" smtClean="0"/>
              <a:t>.</a:t>
            </a:r>
          </a:p>
          <a:p>
            <a:pPr algn="just"/>
            <a:r>
              <a:rPr lang="en-US" sz="1750" dirty="0" smtClean="0"/>
              <a:t>Moreover, the scaling factor allows to estimate the gaze even if the head distance changes.</a:t>
            </a:r>
            <a:r>
              <a:rPr lang="en-US" sz="1750" dirty="0" smtClean="0"/>
              <a:t> </a:t>
            </a:r>
          </a:p>
          <a:p>
            <a:pPr algn="just"/>
            <a:r>
              <a:rPr lang="en-US" sz="1750" dirty="0" smtClean="0"/>
              <a:t>By the way, the algorithm suffers from changing the light conditions. In particular case, when the sun points directly to the face, the detection algorithm didn’t performed as desired.</a:t>
            </a:r>
          </a:p>
          <a:p>
            <a:pPr algn="just"/>
            <a:r>
              <a:rPr lang="en-US" sz="1750" dirty="0" smtClean="0"/>
              <a:t>Moreover, our algorithm is strictly dependent from the calibration phase. </a:t>
            </a:r>
            <a:r>
              <a:rPr lang="en-US" sz="1750" dirty="0" smtClean="0"/>
              <a:t>In t</a:t>
            </a:r>
            <a:r>
              <a:rPr lang="en-US" sz="1750" dirty="0" smtClean="0"/>
              <a:t>he test phase, if the model has not been fed with data from different distances, it won’t be able to track the gaze properly.  </a:t>
            </a:r>
            <a:endParaRPr lang="en-US" sz="1750" dirty="0"/>
          </a:p>
        </p:txBody>
      </p:sp>
    </p:spTree>
    <p:extLst>
      <p:ext uri="{BB962C8B-B14F-4D97-AF65-F5344CB8AC3E}">
        <p14:creationId xmlns:p14="http://schemas.microsoft.com/office/powerpoint/2010/main" val="30108761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8466"/>
            <a:ext cx="9144000" cy="1270000"/>
          </a:xfrm>
          <a:custGeom>
            <a:avLst/>
            <a:gdLst/>
            <a:ahLst/>
            <a:cxnLst/>
            <a:rect l="l" t="t" r="r" b="b"/>
            <a:pathLst>
              <a:path w="9144000" h="1270000">
                <a:moveTo>
                  <a:pt x="9144000" y="0"/>
                </a:moveTo>
                <a:lnTo>
                  <a:pt x="0" y="0"/>
                </a:lnTo>
                <a:lnTo>
                  <a:pt x="0" y="1269491"/>
                </a:lnTo>
                <a:lnTo>
                  <a:pt x="9144000" y="1269491"/>
                </a:lnTo>
                <a:lnTo>
                  <a:pt x="9144000" y="0"/>
                </a:lnTo>
                <a:close/>
              </a:path>
            </a:pathLst>
          </a:custGeom>
          <a:solidFill>
            <a:srgbClr val="718FA4"/>
          </a:solidFill>
        </p:spPr>
        <p:txBody>
          <a:bodyPr wrap="square" lIns="0" tIns="0" rIns="0" bIns="0" rtlCol="0"/>
          <a:lstStyle/>
          <a:p>
            <a:endParaRPr dirty="0"/>
          </a:p>
        </p:txBody>
      </p:sp>
      <p:sp>
        <p:nvSpPr>
          <p:cNvPr id="3" name="object 3"/>
          <p:cNvSpPr/>
          <p:nvPr/>
        </p:nvSpPr>
        <p:spPr>
          <a:xfrm>
            <a:off x="3676" y="6137603"/>
            <a:ext cx="9144000" cy="731520"/>
          </a:xfrm>
          <a:custGeom>
            <a:avLst/>
            <a:gdLst/>
            <a:ahLst/>
            <a:cxnLst/>
            <a:rect l="l" t="t" r="r" b="b"/>
            <a:pathLst>
              <a:path w="9144000" h="731520">
                <a:moveTo>
                  <a:pt x="9144000" y="0"/>
                </a:moveTo>
                <a:lnTo>
                  <a:pt x="0" y="0"/>
                </a:lnTo>
                <a:lnTo>
                  <a:pt x="0" y="731520"/>
                </a:lnTo>
                <a:lnTo>
                  <a:pt x="9144000" y="731520"/>
                </a:lnTo>
                <a:lnTo>
                  <a:pt x="9144000" y="0"/>
                </a:lnTo>
                <a:close/>
              </a:path>
            </a:pathLst>
          </a:custGeom>
          <a:solidFill>
            <a:srgbClr val="718FA4"/>
          </a:solidFill>
        </p:spPr>
        <p:txBody>
          <a:bodyPr wrap="square" lIns="0" tIns="0" rIns="0" bIns="0" rtlCol="0"/>
          <a:lstStyle/>
          <a:p>
            <a:endParaRPr dirty="0"/>
          </a:p>
        </p:txBody>
      </p:sp>
      <p:sp>
        <p:nvSpPr>
          <p:cNvPr id="4" name="object 4"/>
          <p:cNvSpPr/>
          <p:nvPr/>
        </p:nvSpPr>
        <p:spPr>
          <a:xfrm>
            <a:off x="48767" y="1089660"/>
            <a:ext cx="0" cy="180340"/>
          </a:xfrm>
          <a:custGeom>
            <a:avLst/>
            <a:gdLst/>
            <a:ahLst/>
            <a:cxnLst/>
            <a:rect l="l" t="t" r="r" b="b"/>
            <a:pathLst>
              <a:path h="180340">
                <a:moveTo>
                  <a:pt x="0" y="0"/>
                </a:moveTo>
                <a:lnTo>
                  <a:pt x="1" y="179959"/>
                </a:lnTo>
              </a:path>
            </a:pathLst>
          </a:custGeom>
          <a:ln w="12192">
            <a:solidFill>
              <a:srgbClr val="FFFFFF"/>
            </a:solidFill>
          </a:ln>
        </p:spPr>
        <p:txBody>
          <a:bodyPr wrap="square" lIns="0" tIns="0" rIns="0" bIns="0" rtlCol="0"/>
          <a:lstStyle/>
          <a:p>
            <a:endParaRPr dirty="0"/>
          </a:p>
        </p:txBody>
      </p:sp>
      <p:sp>
        <p:nvSpPr>
          <p:cNvPr id="5" name="object 5"/>
          <p:cNvSpPr/>
          <p:nvPr/>
        </p:nvSpPr>
        <p:spPr>
          <a:xfrm>
            <a:off x="123444" y="1089660"/>
            <a:ext cx="0" cy="180340"/>
          </a:xfrm>
          <a:custGeom>
            <a:avLst/>
            <a:gdLst/>
            <a:ahLst/>
            <a:cxnLst/>
            <a:rect l="l" t="t" r="r" b="b"/>
            <a:pathLst>
              <a:path h="180340">
                <a:moveTo>
                  <a:pt x="0" y="0"/>
                </a:moveTo>
                <a:lnTo>
                  <a:pt x="1" y="179959"/>
                </a:lnTo>
              </a:path>
            </a:pathLst>
          </a:custGeom>
          <a:ln w="12192">
            <a:solidFill>
              <a:srgbClr val="FFFFFF"/>
            </a:solidFill>
          </a:ln>
        </p:spPr>
        <p:txBody>
          <a:bodyPr wrap="square" lIns="0" tIns="0" rIns="0" bIns="0" rtlCol="0"/>
          <a:lstStyle/>
          <a:p>
            <a:endParaRPr dirty="0"/>
          </a:p>
        </p:txBody>
      </p:sp>
      <p:sp>
        <p:nvSpPr>
          <p:cNvPr id="6" name="object 6"/>
          <p:cNvSpPr/>
          <p:nvPr/>
        </p:nvSpPr>
        <p:spPr>
          <a:xfrm>
            <a:off x="199644"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7" name="object 7"/>
          <p:cNvSpPr/>
          <p:nvPr/>
        </p:nvSpPr>
        <p:spPr>
          <a:xfrm>
            <a:off x="27584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8" name="object 8"/>
          <p:cNvSpPr/>
          <p:nvPr/>
        </p:nvSpPr>
        <p:spPr>
          <a:xfrm>
            <a:off x="35204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9" name="object 9"/>
          <p:cNvSpPr/>
          <p:nvPr/>
        </p:nvSpPr>
        <p:spPr>
          <a:xfrm>
            <a:off x="428244"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0" name="object 10"/>
          <p:cNvSpPr/>
          <p:nvPr/>
        </p:nvSpPr>
        <p:spPr>
          <a:xfrm>
            <a:off x="50291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1" name="object 11"/>
          <p:cNvSpPr/>
          <p:nvPr/>
        </p:nvSpPr>
        <p:spPr>
          <a:xfrm>
            <a:off x="57911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2" name="object 12"/>
          <p:cNvSpPr/>
          <p:nvPr/>
        </p:nvSpPr>
        <p:spPr>
          <a:xfrm>
            <a:off x="65531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3" name="object 13"/>
          <p:cNvSpPr/>
          <p:nvPr/>
        </p:nvSpPr>
        <p:spPr>
          <a:xfrm>
            <a:off x="73151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4" name="object 14"/>
          <p:cNvSpPr/>
          <p:nvPr/>
        </p:nvSpPr>
        <p:spPr>
          <a:xfrm>
            <a:off x="80771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5" name="object 15"/>
          <p:cNvSpPr/>
          <p:nvPr/>
        </p:nvSpPr>
        <p:spPr>
          <a:xfrm>
            <a:off x="88391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6" name="object 16"/>
          <p:cNvSpPr/>
          <p:nvPr/>
        </p:nvSpPr>
        <p:spPr>
          <a:xfrm>
            <a:off x="958596"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7" name="object 17"/>
          <p:cNvSpPr/>
          <p:nvPr/>
        </p:nvSpPr>
        <p:spPr>
          <a:xfrm>
            <a:off x="1034796"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8" name="object 18"/>
          <p:cNvSpPr/>
          <p:nvPr/>
        </p:nvSpPr>
        <p:spPr>
          <a:xfrm>
            <a:off x="1110996"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9" name="object 19"/>
          <p:cNvSpPr/>
          <p:nvPr/>
        </p:nvSpPr>
        <p:spPr>
          <a:xfrm>
            <a:off x="1187196"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20" name="object 20"/>
          <p:cNvSpPr/>
          <p:nvPr/>
        </p:nvSpPr>
        <p:spPr>
          <a:xfrm>
            <a:off x="1263396"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21" name="object 21"/>
          <p:cNvSpPr/>
          <p:nvPr/>
        </p:nvSpPr>
        <p:spPr>
          <a:xfrm>
            <a:off x="1339596"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22" name="object 22"/>
          <p:cNvSpPr/>
          <p:nvPr/>
        </p:nvSpPr>
        <p:spPr>
          <a:xfrm>
            <a:off x="141427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23" name="object 23"/>
          <p:cNvSpPr/>
          <p:nvPr/>
        </p:nvSpPr>
        <p:spPr>
          <a:xfrm>
            <a:off x="149047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24" name="object 24"/>
          <p:cNvSpPr/>
          <p:nvPr/>
        </p:nvSpPr>
        <p:spPr>
          <a:xfrm>
            <a:off x="156667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25" name="object 25"/>
          <p:cNvSpPr/>
          <p:nvPr/>
        </p:nvSpPr>
        <p:spPr>
          <a:xfrm>
            <a:off x="164287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26" name="object 26"/>
          <p:cNvSpPr/>
          <p:nvPr/>
        </p:nvSpPr>
        <p:spPr>
          <a:xfrm>
            <a:off x="171907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27" name="object 27"/>
          <p:cNvSpPr/>
          <p:nvPr/>
        </p:nvSpPr>
        <p:spPr>
          <a:xfrm>
            <a:off x="179527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28" name="object 28"/>
          <p:cNvSpPr/>
          <p:nvPr/>
        </p:nvSpPr>
        <p:spPr>
          <a:xfrm>
            <a:off x="186994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29" name="object 29"/>
          <p:cNvSpPr/>
          <p:nvPr/>
        </p:nvSpPr>
        <p:spPr>
          <a:xfrm>
            <a:off x="194614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30" name="object 30"/>
          <p:cNvSpPr/>
          <p:nvPr/>
        </p:nvSpPr>
        <p:spPr>
          <a:xfrm>
            <a:off x="202234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31" name="object 31"/>
          <p:cNvSpPr/>
          <p:nvPr/>
        </p:nvSpPr>
        <p:spPr>
          <a:xfrm>
            <a:off x="209854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32" name="object 32"/>
          <p:cNvSpPr/>
          <p:nvPr/>
        </p:nvSpPr>
        <p:spPr>
          <a:xfrm>
            <a:off x="217474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33" name="object 33"/>
          <p:cNvSpPr/>
          <p:nvPr/>
        </p:nvSpPr>
        <p:spPr>
          <a:xfrm>
            <a:off x="225094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34" name="object 34"/>
          <p:cNvSpPr/>
          <p:nvPr/>
        </p:nvSpPr>
        <p:spPr>
          <a:xfrm>
            <a:off x="232562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35" name="object 35"/>
          <p:cNvSpPr/>
          <p:nvPr/>
        </p:nvSpPr>
        <p:spPr>
          <a:xfrm>
            <a:off x="240182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36" name="object 36"/>
          <p:cNvSpPr/>
          <p:nvPr/>
        </p:nvSpPr>
        <p:spPr>
          <a:xfrm>
            <a:off x="247802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37" name="object 37"/>
          <p:cNvSpPr/>
          <p:nvPr/>
        </p:nvSpPr>
        <p:spPr>
          <a:xfrm>
            <a:off x="255422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38" name="object 38"/>
          <p:cNvSpPr/>
          <p:nvPr/>
        </p:nvSpPr>
        <p:spPr>
          <a:xfrm>
            <a:off x="263042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39" name="object 39"/>
          <p:cNvSpPr/>
          <p:nvPr/>
        </p:nvSpPr>
        <p:spPr>
          <a:xfrm>
            <a:off x="2705100"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40" name="object 40"/>
          <p:cNvSpPr/>
          <p:nvPr/>
        </p:nvSpPr>
        <p:spPr>
          <a:xfrm>
            <a:off x="2781300"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41" name="object 41"/>
          <p:cNvSpPr/>
          <p:nvPr/>
        </p:nvSpPr>
        <p:spPr>
          <a:xfrm>
            <a:off x="2857500"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42" name="object 42"/>
          <p:cNvSpPr/>
          <p:nvPr/>
        </p:nvSpPr>
        <p:spPr>
          <a:xfrm>
            <a:off x="2933700"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43" name="object 43"/>
          <p:cNvSpPr/>
          <p:nvPr/>
        </p:nvSpPr>
        <p:spPr>
          <a:xfrm>
            <a:off x="3009900"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44" name="object 44"/>
          <p:cNvSpPr/>
          <p:nvPr/>
        </p:nvSpPr>
        <p:spPr>
          <a:xfrm>
            <a:off x="3086100"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45" name="object 45"/>
          <p:cNvSpPr/>
          <p:nvPr/>
        </p:nvSpPr>
        <p:spPr>
          <a:xfrm>
            <a:off x="3160776"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46" name="object 46"/>
          <p:cNvSpPr/>
          <p:nvPr/>
        </p:nvSpPr>
        <p:spPr>
          <a:xfrm>
            <a:off x="3236976"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47" name="object 47"/>
          <p:cNvSpPr/>
          <p:nvPr/>
        </p:nvSpPr>
        <p:spPr>
          <a:xfrm>
            <a:off x="3313176"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48" name="object 48"/>
          <p:cNvSpPr/>
          <p:nvPr/>
        </p:nvSpPr>
        <p:spPr>
          <a:xfrm>
            <a:off x="3389376"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49" name="object 49"/>
          <p:cNvSpPr/>
          <p:nvPr/>
        </p:nvSpPr>
        <p:spPr>
          <a:xfrm>
            <a:off x="3465576"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50" name="object 50"/>
          <p:cNvSpPr/>
          <p:nvPr/>
        </p:nvSpPr>
        <p:spPr>
          <a:xfrm>
            <a:off x="3541776"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51" name="object 51"/>
          <p:cNvSpPr/>
          <p:nvPr/>
        </p:nvSpPr>
        <p:spPr>
          <a:xfrm>
            <a:off x="361645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52" name="object 52"/>
          <p:cNvSpPr/>
          <p:nvPr/>
        </p:nvSpPr>
        <p:spPr>
          <a:xfrm>
            <a:off x="369265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53" name="object 53"/>
          <p:cNvSpPr/>
          <p:nvPr/>
        </p:nvSpPr>
        <p:spPr>
          <a:xfrm>
            <a:off x="376885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54" name="object 54"/>
          <p:cNvSpPr/>
          <p:nvPr/>
        </p:nvSpPr>
        <p:spPr>
          <a:xfrm>
            <a:off x="384505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55" name="object 55"/>
          <p:cNvSpPr/>
          <p:nvPr/>
        </p:nvSpPr>
        <p:spPr>
          <a:xfrm>
            <a:off x="392125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56" name="object 56"/>
          <p:cNvSpPr/>
          <p:nvPr/>
        </p:nvSpPr>
        <p:spPr>
          <a:xfrm>
            <a:off x="399745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57" name="object 57"/>
          <p:cNvSpPr/>
          <p:nvPr/>
        </p:nvSpPr>
        <p:spPr>
          <a:xfrm>
            <a:off x="407212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58" name="object 58"/>
          <p:cNvSpPr/>
          <p:nvPr/>
        </p:nvSpPr>
        <p:spPr>
          <a:xfrm>
            <a:off x="414832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59" name="object 59"/>
          <p:cNvSpPr/>
          <p:nvPr/>
        </p:nvSpPr>
        <p:spPr>
          <a:xfrm>
            <a:off x="422452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60" name="object 60"/>
          <p:cNvSpPr/>
          <p:nvPr/>
        </p:nvSpPr>
        <p:spPr>
          <a:xfrm>
            <a:off x="430072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61" name="object 61"/>
          <p:cNvSpPr/>
          <p:nvPr/>
        </p:nvSpPr>
        <p:spPr>
          <a:xfrm>
            <a:off x="437692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62" name="object 62"/>
          <p:cNvSpPr/>
          <p:nvPr/>
        </p:nvSpPr>
        <p:spPr>
          <a:xfrm>
            <a:off x="445312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63" name="object 63"/>
          <p:cNvSpPr/>
          <p:nvPr/>
        </p:nvSpPr>
        <p:spPr>
          <a:xfrm>
            <a:off x="452780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64" name="object 64"/>
          <p:cNvSpPr/>
          <p:nvPr/>
        </p:nvSpPr>
        <p:spPr>
          <a:xfrm>
            <a:off x="460400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65" name="object 65"/>
          <p:cNvSpPr/>
          <p:nvPr/>
        </p:nvSpPr>
        <p:spPr>
          <a:xfrm>
            <a:off x="468020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66" name="object 66"/>
          <p:cNvSpPr/>
          <p:nvPr/>
        </p:nvSpPr>
        <p:spPr>
          <a:xfrm>
            <a:off x="475640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67" name="object 67"/>
          <p:cNvSpPr/>
          <p:nvPr/>
        </p:nvSpPr>
        <p:spPr>
          <a:xfrm>
            <a:off x="483260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68" name="object 68"/>
          <p:cNvSpPr/>
          <p:nvPr/>
        </p:nvSpPr>
        <p:spPr>
          <a:xfrm>
            <a:off x="490880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69" name="object 69"/>
          <p:cNvSpPr/>
          <p:nvPr/>
        </p:nvSpPr>
        <p:spPr>
          <a:xfrm>
            <a:off x="498347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70" name="object 70"/>
          <p:cNvSpPr/>
          <p:nvPr/>
        </p:nvSpPr>
        <p:spPr>
          <a:xfrm>
            <a:off x="505967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71" name="object 71"/>
          <p:cNvSpPr/>
          <p:nvPr/>
        </p:nvSpPr>
        <p:spPr>
          <a:xfrm>
            <a:off x="513587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72" name="object 72"/>
          <p:cNvSpPr/>
          <p:nvPr/>
        </p:nvSpPr>
        <p:spPr>
          <a:xfrm>
            <a:off x="521207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73" name="object 73"/>
          <p:cNvSpPr/>
          <p:nvPr/>
        </p:nvSpPr>
        <p:spPr>
          <a:xfrm>
            <a:off x="528827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74" name="object 74"/>
          <p:cNvSpPr/>
          <p:nvPr/>
        </p:nvSpPr>
        <p:spPr>
          <a:xfrm>
            <a:off x="5362955"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75" name="object 75"/>
          <p:cNvSpPr/>
          <p:nvPr/>
        </p:nvSpPr>
        <p:spPr>
          <a:xfrm>
            <a:off x="5439155"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76" name="object 76"/>
          <p:cNvSpPr/>
          <p:nvPr/>
        </p:nvSpPr>
        <p:spPr>
          <a:xfrm>
            <a:off x="5515355"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77" name="object 77"/>
          <p:cNvSpPr/>
          <p:nvPr/>
        </p:nvSpPr>
        <p:spPr>
          <a:xfrm>
            <a:off x="5591555"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78" name="object 78"/>
          <p:cNvSpPr/>
          <p:nvPr/>
        </p:nvSpPr>
        <p:spPr>
          <a:xfrm>
            <a:off x="5667755"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79" name="object 79"/>
          <p:cNvSpPr/>
          <p:nvPr/>
        </p:nvSpPr>
        <p:spPr>
          <a:xfrm>
            <a:off x="5743955"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80" name="object 80"/>
          <p:cNvSpPr/>
          <p:nvPr/>
        </p:nvSpPr>
        <p:spPr>
          <a:xfrm>
            <a:off x="581863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81" name="object 81"/>
          <p:cNvSpPr/>
          <p:nvPr/>
        </p:nvSpPr>
        <p:spPr>
          <a:xfrm>
            <a:off x="589483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82" name="object 82"/>
          <p:cNvSpPr/>
          <p:nvPr/>
        </p:nvSpPr>
        <p:spPr>
          <a:xfrm>
            <a:off x="597103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83" name="object 83"/>
          <p:cNvSpPr/>
          <p:nvPr/>
        </p:nvSpPr>
        <p:spPr>
          <a:xfrm>
            <a:off x="604723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84" name="object 84"/>
          <p:cNvSpPr/>
          <p:nvPr/>
        </p:nvSpPr>
        <p:spPr>
          <a:xfrm>
            <a:off x="612343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85" name="object 85"/>
          <p:cNvSpPr/>
          <p:nvPr/>
        </p:nvSpPr>
        <p:spPr>
          <a:xfrm>
            <a:off x="619963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86" name="object 86"/>
          <p:cNvSpPr/>
          <p:nvPr/>
        </p:nvSpPr>
        <p:spPr>
          <a:xfrm>
            <a:off x="627430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87" name="object 87"/>
          <p:cNvSpPr/>
          <p:nvPr/>
        </p:nvSpPr>
        <p:spPr>
          <a:xfrm>
            <a:off x="635050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88" name="object 88"/>
          <p:cNvSpPr/>
          <p:nvPr/>
        </p:nvSpPr>
        <p:spPr>
          <a:xfrm>
            <a:off x="642670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89" name="object 89"/>
          <p:cNvSpPr/>
          <p:nvPr/>
        </p:nvSpPr>
        <p:spPr>
          <a:xfrm>
            <a:off x="6502907"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90" name="object 90"/>
          <p:cNvSpPr/>
          <p:nvPr/>
        </p:nvSpPr>
        <p:spPr>
          <a:xfrm>
            <a:off x="6579107"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91" name="object 91"/>
          <p:cNvSpPr/>
          <p:nvPr/>
        </p:nvSpPr>
        <p:spPr>
          <a:xfrm>
            <a:off x="6655307"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92" name="object 92"/>
          <p:cNvSpPr/>
          <p:nvPr/>
        </p:nvSpPr>
        <p:spPr>
          <a:xfrm>
            <a:off x="672998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93" name="object 93"/>
          <p:cNvSpPr/>
          <p:nvPr/>
        </p:nvSpPr>
        <p:spPr>
          <a:xfrm>
            <a:off x="680618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94" name="object 94"/>
          <p:cNvSpPr/>
          <p:nvPr/>
        </p:nvSpPr>
        <p:spPr>
          <a:xfrm>
            <a:off x="688238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95" name="object 95"/>
          <p:cNvSpPr/>
          <p:nvPr/>
        </p:nvSpPr>
        <p:spPr>
          <a:xfrm>
            <a:off x="695858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96" name="object 96"/>
          <p:cNvSpPr/>
          <p:nvPr/>
        </p:nvSpPr>
        <p:spPr>
          <a:xfrm>
            <a:off x="703478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97" name="object 97"/>
          <p:cNvSpPr/>
          <p:nvPr/>
        </p:nvSpPr>
        <p:spPr>
          <a:xfrm>
            <a:off x="711098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98" name="object 98"/>
          <p:cNvSpPr/>
          <p:nvPr/>
        </p:nvSpPr>
        <p:spPr>
          <a:xfrm>
            <a:off x="718565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99" name="object 99"/>
          <p:cNvSpPr/>
          <p:nvPr/>
        </p:nvSpPr>
        <p:spPr>
          <a:xfrm>
            <a:off x="726185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00" name="object 100"/>
          <p:cNvSpPr/>
          <p:nvPr/>
        </p:nvSpPr>
        <p:spPr>
          <a:xfrm>
            <a:off x="733805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01" name="object 101"/>
          <p:cNvSpPr/>
          <p:nvPr/>
        </p:nvSpPr>
        <p:spPr>
          <a:xfrm>
            <a:off x="741425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02" name="object 102"/>
          <p:cNvSpPr/>
          <p:nvPr/>
        </p:nvSpPr>
        <p:spPr>
          <a:xfrm>
            <a:off x="749045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03" name="object 103"/>
          <p:cNvSpPr/>
          <p:nvPr/>
        </p:nvSpPr>
        <p:spPr>
          <a:xfrm>
            <a:off x="756665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04" name="object 104"/>
          <p:cNvSpPr/>
          <p:nvPr/>
        </p:nvSpPr>
        <p:spPr>
          <a:xfrm>
            <a:off x="7641335"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05" name="object 105"/>
          <p:cNvSpPr/>
          <p:nvPr/>
        </p:nvSpPr>
        <p:spPr>
          <a:xfrm>
            <a:off x="7717535"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06" name="object 106"/>
          <p:cNvSpPr/>
          <p:nvPr/>
        </p:nvSpPr>
        <p:spPr>
          <a:xfrm>
            <a:off x="7793735"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07" name="object 107"/>
          <p:cNvSpPr/>
          <p:nvPr/>
        </p:nvSpPr>
        <p:spPr>
          <a:xfrm>
            <a:off x="7869935"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08" name="object 108"/>
          <p:cNvSpPr/>
          <p:nvPr/>
        </p:nvSpPr>
        <p:spPr>
          <a:xfrm>
            <a:off x="7946135"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09" name="object 109"/>
          <p:cNvSpPr/>
          <p:nvPr/>
        </p:nvSpPr>
        <p:spPr>
          <a:xfrm>
            <a:off x="8020811"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10" name="object 110"/>
          <p:cNvSpPr/>
          <p:nvPr/>
        </p:nvSpPr>
        <p:spPr>
          <a:xfrm>
            <a:off x="8097011"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11" name="object 111"/>
          <p:cNvSpPr/>
          <p:nvPr/>
        </p:nvSpPr>
        <p:spPr>
          <a:xfrm>
            <a:off x="8173211"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12" name="object 112"/>
          <p:cNvSpPr/>
          <p:nvPr/>
        </p:nvSpPr>
        <p:spPr>
          <a:xfrm>
            <a:off x="8249411"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13" name="object 113"/>
          <p:cNvSpPr/>
          <p:nvPr/>
        </p:nvSpPr>
        <p:spPr>
          <a:xfrm>
            <a:off x="8325611"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14" name="object 114"/>
          <p:cNvSpPr/>
          <p:nvPr/>
        </p:nvSpPr>
        <p:spPr>
          <a:xfrm>
            <a:off x="8401811"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15" name="object 115"/>
          <p:cNvSpPr/>
          <p:nvPr/>
        </p:nvSpPr>
        <p:spPr>
          <a:xfrm>
            <a:off x="847648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16" name="object 116"/>
          <p:cNvSpPr/>
          <p:nvPr/>
        </p:nvSpPr>
        <p:spPr>
          <a:xfrm>
            <a:off x="855268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17" name="object 117"/>
          <p:cNvSpPr/>
          <p:nvPr/>
        </p:nvSpPr>
        <p:spPr>
          <a:xfrm>
            <a:off x="862888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18" name="object 118"/>
          <p:cNvSpPr/>
          <p:nvPr/>
        </p:nvSpPr>
        <p:spPr>
          <a:xfrm>
            <a:off x="870508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19" name="object 119"/>
          <p:cNvSpPr/>
          <p:nvPr/>
        </p:nvSpPr>
        <p:spPr>
          <a:xfrm>
            <a:off x="878128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20" name="object 120"/>
          <p:cNvSpPr/>
          <p:nvPr/>
        </p:nvSpPr>
        <p:spPr>
          <a:xfrm>
            <a:off x="885748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21" name="object 121"/>
          <p:cNvSpPr/>
          <p:nvPr/>
        </p:nvSpPr>
        <p:spPr>
          <a:xfrm>
            <a:off x="8932164"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22" name="object 122"/>
          <p:cNvSpPr/>
          <p:nvPr/>
        </p:nvSpPr>
        <p:spPr>
          <a:xfrm>
            <a:off x="9008364"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23" name="object 123"/>
          <p:cNvSpPr/>
          <p:nvPr/>
        </p:nvSpPr>
        <p:spPr>
          <a:xfrm>
            <a:off x="9084564"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24" name="object 124"/>
          <p:cNvSpPr/>
          <p:nvPr/>
        </p:nvSpPr>
        <p:spPr>
          <a:xfrm>
            <a:off x="6094476" y="6345935"/>
            <a:ext cx="2781300" cy="289560"/>
          </a:xfrm>
          <a:prstGeom prst="rect">
            <a:avLst/>
          </a:prstGeom>
          <a:blipFill>
            <a:blip r:embed="rId2" cstate="print"/>
            <a:stretch>
              <a:fillRect/>
            </a:stretch>
          </a:blipFill>
        </p:spPr>
        <p:txBody>
          <a:bodyPr wrap="square" lIns="0" tIns="0" rIns="0" bIns="0" rtlCol="0"/>
          <a:lstStyle/>
          <a:p>
            <a:endParaRPr dirty="0"/>
          </a:p>
        </p:txBody>
      </p:sp>
      <p:sp>
        <p:nvSpPr>
          <p:cNvPr id="126" name="object 126"/>
          <p:cNvSpPr txBox="1">
            <a:spLocks noGrp="1"/>
          </p:cNvSpPr>
          <p:nvPr>
            <p:ph type="title"/>
          </p:nvPr>
        </p:nvSpPr>
        <p:spPr>
          <a:xfrm>
            <a:off x="261189" y="374726"/>
            <a:ext cx="5177966" cy="350737"/>
          </a:xfrm>
          <a:prstGeom prst="rect">
            <a:avLst/>
          </a:prstGeom>
        </p:spPr>
        <p:txBody>
          <a:bodyPr vert="horz" wrap="square" lIns="0" tIns="12065" rIns="0" bIns="0" rtlCol="0">
            <a:spAutoFit/>
          </a:bodyPr>
          <a:lstStyle/>
          <a:p>
            <a:pPr marL="12700">
              <a:lnSpc>
                <a:spcPct val="100000"/>
              </a:lnSpc>
              <a:spcBef>
                <a:spcPts val="95"/>
              </a:spcBef>
            </a:pPr>
            <a:r>
              <a:rPr lang="en-US" sz="2200" b="1" i="0" spc="-90" dirty="0" smtClean="0">
                <a:solidFill>
                  <a:srgbClr val="FFFFFF"/>
                </a:solidFill>
                <a:latin typeface="Trebuchet MS"/>
              </a:rPr>
              <a:t>Future works</a:t>
            </a:r>
            <a:endParaRPr lang="it-IT" sz="2200" dirty="0">
              <a:latin typeface="Trebuchet MS"/>
              <a:cs typeface="Trebuchet MS"/>
            </a:endParaRPr>
          </a:p>
        </p:txBody>
      </p:sp>
      <p:sp>
        <p:nvSpPr>
          <p:cNvPr id="135" name="object 126">
            <a:extLst>
              <a:ext uri="{FF2B5EF4-FFF2-40B4-BE49-F238E27FC236}">
                <a16:creationId xmlns:a16="http://schemas.microsoft.com/office/drawing/2014/main" xmlns="" id="{4937FA3B-AE03-40DC-B7EF-428C9F680617}"/>
              </a:ext>
            </a:extLst>
          </p:cNvPr>
          <p:cNvSpPr txBox="1">
            <a:spLocks/>
          </p:cNvSpPr>
          <p:nvPr/>
        </p:nvSpPr>
        <p:spPr>
          <a:xfrm>
            <a:off x="52662" y="6146069"/>
            <a:ext cx="5386493" cy="689291"/>
          </a:xfrm>
          <a:prstGeom prst="rect">
            <a:avLst/>
          </a:prstGeom>
        </p:spPr>
        <p:txBody>
          <a:bodyPr vert="horz" wrap="square" lIns="0" tIns="12065"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it-IT" sz="2200" b="1" spc="-90" dirty="0">
                <a:solidFill>
                  <a:srgbClr val="FFFFFF"/>
                </a:solidFill>
                <a:latin typeface="Trebuchet MS"/>
                <a:cs typeface="Trebuchet MS"/>
              </a:rPr>
              <a:t>Bianco-Randazzo</a:t>
            </a:r>
            <a:br>
              <a:rPr lang="it-IT" sz="2200" b="1" spc="-90" dirty="0">
                <a:solidFill>
                  <a:srgbClr val="FFFFFF"/>
                </a:solidFill>
                <a:latin typeface="Trebuchet MS"/>
                <a:cs typeface="Trebuchet MS"/>
              </a:rPr>
            </a:br>
            <a:r>
              <a:rPr lang="it-IT" sz="2200" b="1" spc="-90" dirty="0">
                <a:solidFill>
                  <a:srgbClr val="FFFFFF"/>
                </a:solidFill>
                <a:latin typeface="Trebuchet MS"/>
                <a:cs typeface="Trebuchet MS"/>
              </a:rPr>
              <a:t>Eye tracking and gaze </a:t>
            </a:r>
            <a:r>
              <a:rPr lang="en-US" sz="2200" b="1" spc="-90" dirty="0">
                <a:solidFill>
                  <a:srgbClr val="FFFFFF"/>
                </a:solidFill>
                <a:latin typeface="Trebuchet MS"/>
                <a:cs typeface="Trebuchet MS"/>
              </a:rPr>
              <a:t>estimation</a:t>
            </a:r>
            <a:endParaRPr lang="en-US" sz="2200" dirty="0">
              <a:latin typeface="Trebuchet MS"/>
              <a:cs typeface="Trebuchet MS"/>
            </a:endParaRPr>
          </a:p>
        </p:txBody>
      </p:sp>
      <p:sp>
        <p:nvSpPr>
          <p:cNvPr id="125" name="CasellaDiTesto 124">
            <a:extLst>
              <a:ext uri="{FF2B5EF4-FFF2-40B4-BE49-F238E27FC236}">
                <a16:creationId xmlns:a16="http://schemas.microsoft.com/office/drawing/2014/main" xmlns="" id="{02614B1E-6CA5-4390-89A4-BA9210F96814}"/>
              </a:ext>
            </a:extLst>
          </p:cNvPr>
          <p:cNvSpPr txBox="1"/>
          <p:nvPr/>
        </p:nvSpPr>
        <p:spPr>
          <a:xfrm>
            <a:off x="404303" y="1517588"/>
            <a:ext cx="8064896" cy="2785378"/>
          </a:xfrm>
          <a:prstGeom prst="rect">
            <a:avLst/>
          </a:prstGeom>
          <a:noFill/>
        </p:spPr>
        <p:txBody>
          <a:bodyPr wrap="square">
            <a:spAutoFit/>
          </a:bodyPr>
          <a:lstStyle/>
          <a:p>
            <a:pPr algn="just"/>
            <a:r>
              <a:rPr lang="en-US" sz="1750" dirty="0" smtClean="0"/>
              <a:t>The </a:t>
            </a:r>
            <a:r>
              <a:rPr lang="en-US" sz="1750" dirty="0"/>
              <a:t>target of the next task will be to explore head pose-free and calibration-free gaze estimation method. </a:t>
            </a:r>
            <a:endParaRPr lang="en-US" sz="1750" dirty="0" smtClean="0"/>
          </a:p>
          <a:p>
            <a:pPr algn="just"/>
            <a:r>
              <a:rPr lang="en-US" sz="1750" dirty="0" smtClean="0"/>
              <a:t>In </a:t>
            </a:r>
            <a:r>
              <a:rPr lang="en-US" sz="1750" dirty="0"/>
              <a:t>future work we propose to find a way to </a:t>
            </a:r>
            <a:r>
              <a:rPr lang="en-US" sz="1750" dirty="0" smtClean="0"/>
              <a:t>analyze </a:t>
            </a:r>
            <a:r>
              <a:rPr lang="en-US" sz="1750" dirty="0"/>
              <a:t>the performances of </a:t>
            </a:r>
            <a:r>
              <a:rPr lang="en-US" sz="1750" dirty="0" smtClean="0"/>
              <a:t>this solution</a:t>
            </a:r>
            <a:r>
              <a:rPr lang="en-US" sz="1750" dirty="0"/>
              <a:t>, in a mathematically and analytically way, since it was not always easy for us to understand how much a change was impacting the overall solution of the problem</a:t>
            </a:r>
            <a:r>
              <a:rPr lang="en-US" sz="1750" dirty="0" smtClean="0"/>
              <a:t>.</a:t>
            </a:r>
          </a:p>
          <a:p>
            <a:pPr algn="just"/>
            <a:r>
              <a:rPr lang="en-US" sz="1750" dirty="0" smtClean="0"/>
              <a:t>The rotation of the face is not cover by our approach. A solution can be </a:t>
            </a:r>
            <a:r>
              <a:rPr lang="en-US" sz="1750" smtClean="0"/>
              <a:t>explored using </a:t>
            </a:r>
            <a:r>
              <a:rPr lang="en-US" sz="1750" dirty="0" smtClean="0"/>
              <a:t>a </a:t>
            </a:r>
            <a:r>
              <a:rPr lang="en-US" sz="1750" smtClean="0"/>
              <a:t>rotation matrix.</a:t>
            </a:r>
            <a:endParaRPr lang="en-US" sz="1750" dirty="0" smtClean="0"/>
          </a:p>
          <a:p>
            <a:pPr algn="just"/>
            <a:r>
              <a:rPr lang="en-US" sz="1750" dirty="0" smtClean="0"/>
              <a:t>Another </a:t>
            </a:r>
            <a:r>
              <a:rPr lang="en-US" sz="1750" dirty="0"/>
              <a:t>important step that can be done to improve our solution, is to change the way to extract the features, with a supervised descent method (SDM) that </a:t>
            </a:r>
            <a:r>
              <a:rPr lang="en-US" sz="1750" dirty="0" smtClean="0"/>
              <a:t>could lead </a:t>
            </a:r>
            <a:r>
              <a:rPr lang="en-US" sz="1750" dirty="0"/>
              <a:t>in a more accurate estimation.</a:t>
            </a:r>
            <a:endParaRPr lang="it-IT" sz="1750" dirty="0"/>
          </a:p>
        </p:txBody>
      </p:sp>
    </p:spTree>
    <p:extLst>
      <p:ext uri="{BB962C8B-B14F-4D97-AF65-F5344CB8AC3E}">
        <p14:creationId xmlns:p14="http://schemas.microsoft.com/office/powerpoint/2010/main" val="21054700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object 2">
            <a:extLst>
              <a:ext uri="{FF2B5EF4-FFF2-40B4-BE49-F238E27FC236}">
                <a16:creationId xmlns:a16="http://schemas.microsoft.com/office/drawing/2014/main" xmlns="" id="{34EC1FB2-A0B6-44FA-B18D-AD182228EC01}"/>
              </a:ext>
            </a:extLst>
          </p:cNvPr>
          <p:cNvGrpSpPr/>
          <p:nvPr/>
        </p:nvGrpSpPr>
        <p:grpSpPr>
          <a:xfrm>
            <a:off x="0" y="0"/>
            <a:ext cx="9144000" cy="6858000"/>
            <a:chOff x="0" y="0"/>
            <a:chExt cx="9144000" cy="6858000"/>
          </a:xfrm>
        </p:grpSpPr>
        <p:sp>
          <p:nvSpPr>
            <p:cNvPr id="10" name="object 3">
              <a:extLst>
                <a:ext uri="{FF2B5EF4-FFF2-40B4-BE49-F238E27FC236}">
                  <a16:creationId xmlns:a16="http://schemas.microsoft.com/office/drawing/2014/main" xmlns="" id="{09BE503B-EA1A-4CCE-978C-60C5F7CB9B63}"/>
                </a:ext>
              </a:extLst>
            </p:cNvPr>
            <p:cNvSpPr/>
            <p:nvPr/>
          </p:nvSpPr>
          <p:spPr>
            <a:xfrm>
              <a:off x="0" y="0"/>
              <a:ext cx="9144000" cy="4149852"/>
            </a:xfrm>
            <a:prstGeom prst="rect">
              <a:avLst/>
            </a:prstGeom>
            <a:blipFill>
              <a:blip r:embed="rId2" cstate="print"/>
              <a:stretch>
                <a:fillRect/>
              </a:stretch>
            </a:blipFill>
          </p:spPr>
          <p:txBody>
            <a:bodyPr wrap="square" lIns="0" tIns="0" rIns="0" bIns="0" rtlCol="0"/>
            <a:lstStyle/>
            <a:p>
              <a:endParaRPr/>
            </a:p>
          </p:txBody>
        </p:sp>
        <p:sp>
          <p:nvSpPr>
            <p:cNvPr id="11" name="object 4">
              <a:extLst>
                <a:ext uri="{FF2B5EF4-FFF2-40B4-BE49-F238E27FC236}">
                  <a16:creationId xmlns:a16="http://schemas.microsoft.com/office/drawing/2014/main" xmlns="" id="{1A7EBF94-76CD-4D34-A57F-754CB03A1B2E}"/>
                </a:ext>
              </a:extLst>
            </p:cNvPr>
            <p:cNvSpPr/>
            <p:nvPr/>
          </p:nvSpPr>
          <p:spPr>
            <a:xfrm>
              <a:off x="3514344" y="1996439"/>
              <a:ext cx="2133600" cy="1572767"/>
            </a:xfrm>
            <a:prstGeom prst="rect">
              <a:avLst/>
            </a:prstGeom>
            <a:blipFill>
              <a:blip r:embed="rId3" cstate="print"/>
              <a:stretch>
                <a:fillRect/>
              </a:stretch>
            </a:blipFill>
          </p:spPr>
          <p:txBody>
            <a:bodyPr wrap="square" lIns="0" tIns="0" rIns="0" bIns="0" rtlCol="0"/>
            <a:lstStyle/>
            <a:p>
              <a:endParaRPr/>
            </a:p>
          </p:txBody>
        </p:sp>
        <p:sp>
          <p:nvSpPr>
            <p:cNvPr id="12" name="object 5">
              <a:extLst>
                <a:ext uri="{FF2B5EF4-FFF2-40B4-BE49-F238E27FC236}">
                  <a16:creationId xmlns:a16="http://schemas.microsoft.com/office/drawing/2014/main" xmlns="" id="{0B1ED0F8-0E1E-42CD-BBD3-EC61C95B281B}"/>
                </a:ext>
              </a:extLst>
            </p:cNvPr>
            <p:cNvSpPr/>
            <p:nvPr/>
          </p:nvSpPr>
          <p:spPr>
            <a:xfrm>
              <a:off x="0" y="3831335"/>
              <a:ext cx="9144000" cy="3027045"/>
            </a:xfrm>
            <a:custGeom>
              <a:avLst/>
              <a:gdLst/>
              <a:ahLst/>
              <a:cxnLst/>
              <a:rect l="l" t="t" r="r" b="b"/>
              <a:pathLst>
                <a:path w="9144000" h="3027045">
                  <a:moveTo>
                    <a:pt x="9143999" y="0"/>
                  </a:moveTo>
                  <a:lnTo>
                    <a:pt x="0" y="0"/>
                  </a:lnTo>
                  <a:lnTo>
                    <a:pt x="0" y="3026661"/>
                  </a:lnTo>
                  <a:lnTo>
                    <a:pt x="9143999" y="3026661"/>
                  </a:lnTo>
                  <a:lnTo>
                    <a:pt x="9143999" y="0"/>
                  </a:lnTo>
                  <a:close/>
                </a:path>
              </a:pathLst>
            </a:custGeom>
            <a:solidFill>
              <a:srgbClr val="718FA4"/>
            </a:solidFill>
          </p:spPr>
          <p:txBody>
            <a:bodyPr wrap="square" lIns="0" tIns="0" rIns="0" bIns="0" rtlCol="0"/>
            <a:lstStyle/>
            <a:p>
              <a:endParaRPr/>
            </a:p>
          </p:txBody>
        </p:sp>
        <p:sp>
          <p:nvSpPr>
            <p:cNvPr id="13" name="object 6">
              <a:extLst>
                <a:ext uri="{FF2B5EF4-FFF2-40B4-BE49-F238E27FC236}">
                  <a16:creationId xmlns:a16="http://schemas.microsoft.com/office/drawing/2014/main" xmlns="" id="{7FB2160E-CA76-4D3A-93D8-58D0992B14A0}"/>
                </a:ext>
              </a:extLst>
            </p:cNvPr>
            <p:cNvSpPr/>
            <p:nvPr/>
          </p:nvSpPr>
          <p:spPr>
            <a:xfrm>
              <a:off x="48767" y="3816096"/>
              <a:ext cx="9036050" cy="180340"/>
            </a:xfrm>
            <a:custGeom>
              <a:avLst/>
              <a:gdLst/>
              <a:ahLst/>
              <a:cxnLst/>
              <a:rect l="l" t="t" r="r" b="b"/>
              <a:pathLst>
                <a:path w="9036050" h="180339">
                  <a:moveTo>
                    <a:pt x="0" y="0"/>
                  </a:moveTo>
                  <a:lnTo>
                    <a:pt x="1" y="179958"/>
                  </a:lnTo>
                </a:path>
                <a:path w="9036050" h="180339">
                  <a:moveTo>
                    <a:pt x="74676" y="0"/>
                  </a:moveTo>
                  <a:lnTo>
                    <a:pt x="74677" y="179958"/>
                  </a:lnTo>
                </a:path>
                <a:path w="9036050" h="180339">
                  <a:moveTo>
                    <a:pt x="150876" y="0"/>
                  </a:moveTo>
                  <a:lnTo>
                    <a:pt x="150876" y="179958"/>
                  </a:lnTo>
                </a:path>
                <a:path w="9036050" h="180339">
                  <a:moveTo>
                    <a:pt x="227076" y="0"/>
                  </a:moveTo>
                  <a:lnTo>
                    <a:pt x="227076" y="179958"/>
                  </a:lnTo>
                </a:path>
                <a:path w="9036050" h="180339">
                  <a:moveTo>
                    <a:pt x="303276" y="0"/>
                  </a:moveTo>
                  <a:lnTo>
                    <a:pt x="303276" y="179958"/>
                  </a:lnTo>
                </a:path>
                <a:path w="9036050" h="180339">
                  <a:moveTo>
                    <a:pt x="379476" y="0"/>
                  </a:moveTo>
                  <a:lnTo>
                    <a:pt x="379476" y="179958"/>
                  </a:lnTo>
                </a:path>
                <a:path w="9036050" h="180339">
                  <a:moveTo>
                    <a:pt x="454152" y="0"/>
                  </a:moveTo>
                  <a:lnTo>
                    <a:pt x="454152" y="179958"/>
                  </a:lnTo>
                </a:path>
                <a:path w="9036050" h="180339">
                  <a:moveTo>
                    <a:pt x="530352" y="0"/>
                  </a:moveTo>
                  <a:lnTo>
                    <a:pt x="530352" y="179958"/>
                  </a:lnTo>
                </a:path>
                <a:path w="9036050" h="180339">
                  <a:moveTo>
                    <a:pt x="606552" y="0"/>
                  </a:moveTo>
                  <a:lnTo>
                    <a:pt x="606552" y="179958"/>
                  </a:lnTo>
                </a:path>
                <a:path w="9036050" h="180339">
                  <a:moveTo>
                    <a:pt x="682752" y="0"/>
                  </a:moveTo>
                  <a:lnTo>
                    <a:pt x="682752" y="179958"/>
                  </a:lnTo>
                </a:path>
                <a:path w="9036050" h="180339">
                  <a:moveTo>
                    <a:pt x="758952" y="0"/>
                  </a:moveTo>
                  <a:lnTo>
                    <a:pt x="758952" y="179958"/>
                  </a:lnTo>
                </a:path>
                <a:path w="9036050" h="180339">
                  <a:moveTo>
                    <a:pt x="835151" y="0"/>
                  </a:moveTo>
                  <a:lnTo>
                    <a:pt x="835151" y="179958"/>
                  </a:lnTo>
                </a:path>
                <a:path w="9036050" h="180339">
                  <a:moveTo>
                    <a:pt x="909828" y="0"/>
                  </a:moveTo>
                  <a:lnTo>
                    <a:pt x="909828" y="179958"/>
                  </a:lnTo>
                </a:path>
                <a:path w="9036050" h="180339">
                  <a:moveTo>
                    <a:pt x="986028" y="0"/>
                  </a:moveTo>
                  <a:lnTo>
                    <a:pt x="986028" y="179958"/>
                  </a:lnTo>
                </a:path>
                <a:path w="9036050" h="180339">
                  <a:moveTo>
                    <a:pt x="1062228" y="0"/>
                  </a:moveTo>
                  <a:lnTo>
                    <a:pt x="1062228" y="179958"/>
                  </a:lnTo>
                </a:path>
                <a:path w="9036050" h="180339">
                  <a:moveTo>
                    <a:pt x="1138428" y="0"/>
                  </a:moveTo>
                  <a:lnTo>
                    <a:pt x="1138428" y="179958"/>
                  </a:lnTo>
                </a:path>
                <a:path w="9036050" h="180339">
                  <a:moveTo>
                    <a:pt x="1214628" y="0"/>
                  </a:moveTo>
                  <a:lnTo>
                    <a:pt x="1214628" y="179958"/>
                  </a:lnTo>
                </a:path>
                <a:path w="9036050" h="180339">
                  <a:moveTo>
                    <a:pt x="1290828" y="0"/>
                  </a:moveTo>
                  <a:lnTo>
                    <a:pt x="1290828" y="179958"/>
                  </a:lnTo>
                </a:path>
                <a:path w="9036050" h="180339">
                  <a:moveTo>
                    <a:pt x="1365504" y="0"/>
                  </a:moveTo>
                  <a:lnTo>
                    <a:pt x="1365504" y="179958"/>
                  </a:lnTo>
                </a:path>
                <a:path w="9036050" h="180339">
                  <a:moveTo>
                    <a:pt x="1441704" y="0"/>
                  </a:moveTo>
                  <a:lnTo>
                    <a:pt x="1441704" y="179958"/>
                  </a:lnTo>
                </a:path>
                <a:path w="9036050" h="180339">
                  <a:moveTo>
                    <a:pt x="1517904" y="0"/>
                  </a:moveTo>
                  <a:lnTo>
                    <a:pt x="1517904" y="179958"/>
                  </a:lnTo>
                </a:path>
                <a:path w="9036050" h="180339">
                  <a:moveTo>
                    <a:pt x="1594104" y="0"/>
                  </a:moveTo>
                  <a:lnTo>
                    <a:pt x="1594104" y="179958"/>
                  </a:lnTo>
                </a:path>
                <a:path w="9036050" h="180339">
                  <a:moveTo>
                    <a:pt x="1670304" y="0"/>
                  </a:moveTo>
                  <a:lnTo>
                    <a:pt x="1670304" y="179958"/>
                  </a:lnTo>
                </a:path>
                <a:path w="9036050" h="180339">
                  <a:moveTo>
                    <a:pt x="1746504" y="0"/>
                  </a:moveTo>
                  <a:lnTo>
                    <a:pt x="1746504" y="179958"/>
                  </a:lnTo>
                </a:path>
                <a:path w="9036050" h="180339">
                  <a:moveTo>
                    <a:pt x="1821180" y="0"/>
                  </a:moveTo>
                  <a:lnTo>
                    <a:pt x="1821180" y="179958"/>
                  </a:lnTo>
                </a:path>
                <a:path w="9036050" h="180339">
                  <a:moveTo>
                    <a:pt x="1897380" y="0"/>
                  </a:moveTo>
                  <a:lnTo>
                    <a:pt x="1897380" y="179958"/>
                  </a:lnTo>
                </a:path>
                <a:path w="9036050" h="180339">
                  <a:moveTo>
                    <a:pt x="1973580" y="0"/>
                  </a:moveTo>
                  <a:lnTo>
                    <a:pt x="1973580" y="179958"/>
                  </a:lnTo>
                </a:path>
                <a:path w="9036050" h="180339">
                  <a:moveTo>
                    <a:pt x="2049780" y="0"/>
                  </a:moveTo>
                  <a:lnTo>
                    <a:pt x="2049780" y="179958"/>
                  </a:lnTo>
                </a:path>
                <a:path w="9036050" h="180339">
                  <a:moveTo>
                    <a:pt x="2125980" y="0"/>
                  </a:moveTo>
                  <a:lnTo>
                    <a:pt x="2125980" y="179958"/>
                  </a:lnTo>
                </a:path>
                <a:path w="9036050" h="180339">
                  <a:moveTo>
                    <a:pt x="2202180" y="0"/>
                  </a:moveTo>
                  <a:lnTo>
                    <a:pt x="2202180" y="179958"/>
                  </a:lnTo>
                </a:path>
                <a:path w="9036050" h="180339">
                  <a:moveTo>
                    <a:pt x="2276856" y="0"/>
                  </a:moveTo>
                  <a:lnTo>
                    <a:pt x="2276856" y="179958"/>
                  </a:lnTo>
                </a:path>
                <a:path w="9036050" h="180339">
                  <a:moveTo>
                    <a:pt x="2353056" y="0"/>
                  </a:moveTo>
                  <a:lnTo>
                    <a:pt x="2353056" y="179958"/>
                  </a:lnTo>
                </a:path>
                <a:path w="9036050" h="180339">
                  <a:moveTo>
                    <a:pt x="2429256" y="0"/>
                  </a:moveTo>
                  <a:lnTo>
                    <a:pt x="2429256" y="179958"/>
                  </a:lnTo>
                </a:path>
                <a:path w="9036050" h="180339">
                  <a:moveTo>
                    <a:pt x="2505456" y="0"/>
                  </a:moveTo>
                  <a:lnTo>
                    <a:pt x="2505456" y="179958"/>
                  </a:lnTo>
                </a:path>
                <a:path w="9036050" h="180339">
                  <a:moveTo>
                    <a:pt x="2581656" y="0"/>
                  </a:moveTo>
                  <a:lnTo>
                    <a:pt x="2581656" y="179958"/>
                  </a:lnTo>
                </a:path>
                <a:path w="9036050" h="180339">
                  <a:moveTo>
                    <a:pt x="2656332" y="0"/>
                  </a:moveTo>
                  <a:lnTo>
                    <a:pt x="2656332" y="179958"/>
                  </a:lnTo>
                </a:path>
                <a:path w="9036050" h="180339">
                  <a:moveTo>
                    <a:pt x="2732532" y="0"/>
                  </a:moveTo>
                  <a:lnTo>
                    <a:pt x="2732532" y="179958"/>
                  </a:lnTo>
                </a:path>
                <a:path w="9036050" h="180339">
                  <a:moveTo>
                    <a:pt x="2808732" y="0"/>
                  </a:moveTo>
                  <a:lnTo>
                    <a:pt x="2808732" y="179958"/>
                  </a:lnTo>
                </a:path>
                <a:path w="9036050" h="180339">
                  <a:moveTo>
                    <a:pt x="2884932" y="0"/>
                  </a:moveTo>
                  <a:lnTo>
                    <a:pt x="2884932" y="179958"/>
                  </a:lnTo>
                </a:path>
                <a:path w="9036050" h="180339">
                  <a:moveTo>
                    <a:pt x="2961132" y="0"/>
                  </a:moveTo>
                  <a:lnTo>
                    <a:pt x="2961132" y="179958"/>
                  </a:lnTo>
                </a:path>
                <a:path w="9036050" h="180339">
                  <a:moveTo>
                    <a:pt x="3037332" y="0"/>
                  </a:moveTo>
                  <a:lnTo>
                    <a:pt x="3037332" y="179958"/>
                  </a:lnTo>
                </a:path>
                <a:path w="9036050" h="180339">
                  <a:moveTo>
                    <a:pt x="3112008" y="0"/>
                  </a:moveTo>
                  <a:lnTo>
                    <a:pt x="3112008" y="179958"/>
                  </a:lnTo>
                </a:path>
                <a:path w="9036050" h="180339">
                  <a:moveTo>
                    <a:pt x="3188208" y="0"/>
                  </a:moveTo>
                  <a:lnTo>
                    <a:pt x="3188208" y="179958"/>
                  </a:lnTo>
                </a:path>
                <a:path w="9036050" h="180339">
                  <a:moveTo>
                    <a:pt x="3264408" y="0"/>
                  </a:moveTo>
                  <a:lnTo>
                    <a:pt x="3264408" y="179958"/>
                  </a:lnTo>
                </a:path>
                <a:path w="9036050" h="180339">
                  <a:moveTo>
                    <a:pt x="3340608" y="0"/>
                  </a:moveTo>
                  <a:lnTo>
                    <a:pt x="3340608" y="179958"/>
                  </a:lnTo>
                </a:path>
                <a:path w="9036050" h="180339">
                  <a:moveTo>
                    <a:pt x="3416808" y="0"/>
                  </a:moveTo>
                  <a:lnTo>
                    <a:pt x="3416808" y="179958"/>
                  </a:lnTo>
                </a:path>
                <a:path w="9036050" h="180339">
                  <a:moveTo>
                    <a:pt x="3493008" y="0"/>
                  </a:moveTo>
                  <a:lnTo>
                    <a:pt x="3493008" y="179958"/>
                  </a:lnTo>
                </a:path>
                <a:path w="9036050" h="180339">
                  <a:moveTo>
                    <a:pt x="3567684" y="0"/>
                  </a:moveTo>
                  <a:lnTo>
                    <a:pt x="3567684" y="179958"/>
                  </a:lnTo>
                </a:path>
                <a:path w="9036050" h="180339">
                  <a:moveTo>
                    <a:pt x="3643884" y="0"/>
                  </a:moveTo>
                  <a:lnTo>
                    <a:pt x="3643884" y="179958"/>
                  </a:lnTo>
                </a:path>
                <a:path w="9036050" h="180339">
                  <a:moveTo>
                    <a:pt x="3720084" y="0"/>
                  </a:moveTo>
                  <a:lnTo>
                    <a:pt x="3720084" y="179958"/>
                  </a:lnTo>
                </a:path>
                <a:path w="9036050" h="180339">
                  <a:moveTo>
                    <a:pt x="3796284" y="0"/>
                  </a:moveTo>
                  <a:lnTo>
                    <a:pt x="3796284" y="179958"/>
                  </a:lnTo>
                </a:path>
                <a:path w="9036050" h="180339">
                  <a:moveTo>
                    <a:pt x="3872484" y="0"/>
                  </a:moveTo>
                  <a:lnTo>
                    <a:pt x="3872484" y="179958"/>
                  </a:lnTo>
                </a:path>
                <a:path w="9036050" h="180339">
                  <a:moveTo>
                    <a:pt x="3948684" y="0"/>
                  </a:moveTo>
                  <a:lnTo>
                    <a:pt x="3948684" y="179958"/>
                  </a:lnTo>
                </a:path>
                <a:path w="9036050" h="180339">
                  <a:moveTo>
                    <a:pt x="4023360" y="0"/>
                  </a:moveTo>
                  <a:lnTo>
                    <a:pt x="4023360" y="179958"/>
                  </a:lnTo>
                </a:path>
                <a:path w="9036050" h="180339">
                  <a:moveTo>
                    <a:pt x="4099560" y="0"/>
                  </a:moveTo>
                  <a:lnTo>
                    <a:pt x="4099560" y="179958"/>
                  </a:lnTo>
                </a:path>
                <a:path w="9036050" h="180339">
                  <a:moveTo>
                    <a:pt x="4175760" y="0"/>
                  </a:moveTo>
                  <a:lnTo>
                    <a:pt x="4175760" y="179958"/>
                  </a:lnTo>
                </a:path>
                <a:path w="9036050" h="180339">
                  <a:moveTo>
                    <a:pt x="4251960" y="0"/>
                  </a:moveTo>
                  <a:lnTo>
                    <a:pt x="4251960" y="179958"/>
                  </a:lnTo>
                </a:path>
                <a:path w="9036050" h="180339">
                  <a:moveTo>
                    <a:pt x="4328160" y="0"/>
                  </a:moveTo>
                  <a:lnTo>
                    <a:pt x="4328160" y="179958"/>
                  </a:lnTo>
                </a:path>
                <a:path w="9036050" h="180339">
                  <a:moveTo>
                    <a:pt x="4404360" y="0"/>
                  </a:moveTo>
                  <a:lnTo>
                    <a:pt x="4404360" y="179958"/>
                  </a:lnTo>
                </a:path>
                <a:path w="9036050" h="180339">
                  <a:moveTo>
                    <a:pt x="4479036" y="0"/>
                  </a:moveTo>
                  <a:lnTo>
                    <a:pt x="4479036" y="179958"/>
                  </a:lnTo>
                </a:path>
                <a:path w="9036050" h="180339">
                  <a:moveTo>
                    <a:pt x="4555236" y="0"/>
                  </a:moveTo>
                  <a:lnTo>
                    <a:pt x="4555236" y="179958"/>
                  </a:lnTo>
                </a:path>
                <a:path w="9036050" h="180339">
                  <a:moveTo>
                    <a:pt x="4631436" y="0"/>
                  </a:moveTo>
                  <a:lnTo>
                    <a:pt x="4631436" y="179958"/>
                  </a:lnTo>
                </a:path>
                <a:path w="9036050" h="180339">
                  <a:moveTo>
                    <a:pt x="4707636" y="0"/>
                  </a:moveTo>
                  <a:lnTo>
                    <a:pt x="4707636" y="179958"/>
                  </a:lnTo>
                </a:path>
                <a:path w="9036050" h="180339">
                  <a:moveTo>
                    <a:pt x="4783836" y="0"/>
                  </a:moveTo>
                  <a:lnTo>
                    <a:pt x="4783836" y="179958"/>
                  </a:lnTo>
                </a:path>
                <a:path w="9036050" h="180339">
                  <a:moveTo>
                    <a:pt x="4860036" y="0"/>
                  </a:moveTo>
                  <a:lnTo>
                    <a:pt x="4860036" y="179958"/>
                  </a:lnTo>
                </a:path>
                <a:path w="9036050" h="180339">
                  <a:moveTo>
                    <a:pt x="4934712" y="0"/>
                  </a:moveTo>
                  <a:lnTo>
                    <a:pt x="4934712" y="179958"/>
                  </a:lnTo>
                </a:path>
                <a:path w="9036050" h="180339">
                  <a:moveTo>
                    <a:pt x="5010912" y="0"/>
                  </a:moveTo>
                  <a:lnTo>
                    <a:pt x="5010912" y="179958"/>
                  </a:lnTo>
                </a:path>
                <a:path w="9036050" h="180339">
                  <a:moveTo>
                    <a:pt x="5087112" y="0"/>
                  </a:moveTo>
                  <a:lnTo>
                    <a:pt x="5087112" y="179958"/>
                  </a:lnTo>
                </a:path>
                <a:path w="9036050" h="180339">
                  <a:moveTo>
                    <a:pt x="5163312" y="0"/>
                  </a:moveTo>
                  <a:lnTo>
                    <a:pt x="5163312" y="179958"/>
                  </a:lnTo>
                </a:path>
                <a:path w="9036050" h="180339">
                  <a:moveTo>
                    <a:pt x="5239512" y="0"/>
                  </a:moveTo>
                  <a:lnTo>
                    <a:pt x="5239512" y="179958"/>
                  </a:lnTo>
                </a:path>
                <a:path w="9036050" h="180339">
                  <a:moveTo>
                    <a:pt x="5314188" y="0"/>
                  </a:moveTo>
                  <a:lnTo>
                    <a:pt x="5314188" y="179958"/>
                  </a:lnTo>
                </a:path>
                <a:path w="9036050" h="180339">
                  <a:moveTo>
                    <a:pt x="5390388" y="0"/>
                  </a:moveTo>
                  <a:lnTo>
                    <a:pt x="5390388" y="179958"/>
                  </a:lnTo>
                </a:path>
                <a:path w="9036050" h="180339">
                  <a:moveTo>
                    <a:pt x="5466588" y="0"/>
                  </a:moveTo>
                  <a:lnTo>
                    <a:pt x="5466588" y="179958"/>
                  </a:lnTo>
                </a:path>
                <a:path w="9036050" h="180339">
                  <a:moveTo>
                    <a:pt x="5542788" y="0"/>
                  </a:moveTo>
                  <a:lnTo>
                    <a:pt x="5542788" y="179958"/>
                  </a:lnTo>
                </a:path>
                <a:path w="9036050" h="180339">
                  <a:moveTo>
                    <a:pt x="5618988" y="0"/>
                  </a:moveTo>
                  <a:lnTo>
                    <a:pt x="5618988" y="179958"/>
                  </a:lnTo>
                </a:path>
                <a:path w="9036050" h="180339">
                  <a:moveTo>
                    <a:pt x="5695188" y="0"/>
                  </a:moveTo>
                  <a:lnTo>
                    <a:pt x="5695188" y="179958"/>
                  </a:lnTo>
                </a:path>
                <a:path w="9036050" h="180339">
                  <a:moveTo>
                    <a:pt x="5769864" y="0"/>
                  </a:moveTo>
                  <a:lnTo>
                    <a:pt x="5769864" y="179958"/>
                  </a:lnTo>
                </a:path>
                <a:path w="9036050" h="180339">
                  <a:moveTo>
                    <a:pt x="5846064" y="0"/>
                  </a:moveTo>
                  <a:lnTo>
                    <a:pt x="5846064" y="179958"/>
                  </a:lnTo>
                </a:path>
                <a:path w="9036050" h="180339">
                  <a:moveTo>
                    <a:pt x="5922264" y="0"/>
                  </a:moveTo>
                  <a:lnTo>
                    <a:pt x="5922264" y="179958"/>
                  </a:lnTo>
                </a:path>
                <a:path w="9036050" h="180339">
                  <a:moveTo>
                    <a:pt x="5998464" y="0"/>
                  </a:moveTo>
                  <a:lnTo>
                    <a:pt x="5998464" y="179958"/>
                  </a:lnTo>
                </a:path>
                <a:path w="9036050" h="180339">
                  <a:moveTo>
                    <a:pt x="6074664" y="0"/>
                  </a:moveTo>
                  <a:lnTo>
                    <a:pt x="6074664" y="179958"/>
                  </a:lnTo>
                </a:path>
                <a:path w="9036050" h="180339">
                  <a:moveTo>
                    <a:pt x="6150864" y="0"/>
                  </a:moveTo>
                  <a:lnTo>
                    <a:pt x="6150864" y="179958"/>
                  </a:lnTo>
                </a:path>
                <a:path w="9036050" h="180339">
                  <a:moveTo>
                    <a:pt x="6225540" y="0"/>
                  </a:moveTo>
                  <a:lnTo>
                    <a:pt x="6225540" y="179958"/>
                  </a:lnTo>
                </a:path>
                <a:path w="9036050" h="180339">
                  <a:moveTo>
                    <a:pt x="6301740" y="0"/>
                  </a:moveTo>
                  <a:lnTo>
                    <a:pt x="6301740" y="179958"/>
                  </a:lnTo>
                </a:path>
                <a:path w="9036050" h="180339">
                  <a:moveTo>
                    <a:pt x="6377940" y="0"/>
                  </a:moveTo>
                  <a:lnTo>
                    <a:pt x="6377940" y="179958"/>
                  </a:lnTo>
                </a:path>
                <a:path w="9036050" h="180339">
                  <a:moveTo>
                    <a:pt x="6454140" y="0"/>
                  </a:moveTo>
                  <a:lnTo>
                    <a:pt x="6454140" y="179958"/>
                  </a:lnTo>
                </a:path>
                <a:path w="9036050" h="180339">
                  <a:moveTo>
                    <a:pt x="6530339" y="0"/>
                  </a:moveTo>
                  <a:lnTo>
                    <a:pt x="6530339" y="179958"/>
                  </a:lnTo>
                </a:path>
                <a:path w="9036050" h="180339">
                  <a:moveTo>
                    <a:pt x="6606539" y="0"/>
                  </a:moveTo>
                  <a:lnTo>
                    <a:pt x="6606539" y="179958"/>
                  </a:lnTo>
                </a:path>
                <a:path w="9036050" h="180339">
                  <a:moveTo>
                    <a:pt x="6681215" y="0"/>
                  </a:moveTo>
                  <a:lnTo>
                    <a:pt x="6681215" y="179958"/>
                  </a:lnTo>
                </a:path>
                <a:path w="9036050" h="180339">
                  <a:moveTo>
                    <a:pt x="6757415" y="0"/>
                  </a:moveTo>
                  <a:lnTo>
                    <a:pt x="6757415" y="179958"/>
                  </a:lnTo>
                </a:path>
                <a:path w="9036050" h="180339">
                  <a:moveTo>
                    <a:pt x="6833615" y="0"/>
                  </a:moveTo>
                  <a:lnTo>
                    <a:pt x="6833615" y="179958"/>
                  </a:lnTo>
                </a:path>
                <a:path w="9036050" h="180339">
                  <a:moveTo>
                    <a:pt x="6909815" y="0"/>
                  </a:moveTo>
                  <a:lnTo>
                    <a:pt x="6909815" y="179958"/>
                  </a:lnTo>
                </a:path>
                <a:path w="9036050" h="180339">
                  <a:moveTo>
                    <a:pt x="6986015" y="0"/>
                  </a:moveTo>
                  <a:lnTo>
                    <a:pt x="6986015" y="179958"/>
                  </a:lnTo>
                </a:path>
                <a:path w="9036050" h="180339">
                  <a:moveTo>
                    <a:pt x="7062215" y="0"/>
                  </a:moveTo>
                  <a:lnTo>
                    <a:pt x="7062215" y="179958"/>
                  </a:lnTo>
                </a:path>
                <a:path w="9036050" h="180339">
                  <a:moveTo>
                    <a:pt x="7136891" y="0"/>
                  </a:moveTo>
                  <a:lnTo>
                    <a:pt x="7136891" y="179958"/>
                  </a:lnTo>
                </a:path>
                <a:path w="9036050" h="180339">
                  <a:moveTo>
                    <a:pt x="7213091" y="0"/>
                  </a:moveTo>
                  <a:lnTo>
                    <a:pt x="7213091" y="179958"/>
                  </a:lnTo>
                </a:path>
                <a:path w="9036050" h="180339">
                  <a:moveTo>
                    <a:pt x="7289291" y="0"/>
                  </a:moveTo>
                  <a:lnTo>
                    <a:pt x="7289291" y="179958"/>
                  </a:lnTo>
                </a:path>
                <a:path w="9036050" h="180339">
                  <a:moveTo>
                    <a:pt x="7365491" y="0"/>
                  </a:moveTo>
                  <a:lnTo>
                    <a:pt x="7365491" y="179958"/>
                  </a:lnTo>
                </a:path>
                <a:path w="9036050" h="180339">
                  <a:moveTo>
                    <a:pt x="7441691" y="0"/>
                  </a:moveTo>
                  <a:lnTo>
                    <a:pt x="7441691" y="179958"/>
                  </a:lnTo>
                </a:path>
                <a:path w="9036050" h="180339">
                  <a:moveTo>
                    <a:pt x="7517891" y="0"/>
                  </a:moveTo>
                  <a:lnTo>
                    <a:pt x="7517891" y="179958"/>
                  </a:lnTo>
                </a:path>
                <a:path w="9036050" h="180339">
                  <a:moveTo>
                    <a:pt x="7592567" y="0"/>
                  </a:moveTo>
                  <a:lnTo>
                    <a:pt x="7592567" y="179958"/>
                  </a:lnTo>
                </a:path>
                <a:path w="9036050" h="180339">
                  <a:moveTo>
                    <a:pt x="7668767" y="0"/>
                  </a:moveTo>
                  <a:lnTo>
                    <a:pt x="7668767" y="179958"/>
                  </a:lnTo>
                </a:path>
                <a:path w="9036050" h="180339">
                  <a:moveTo>
                    <a:pt x="7744967" y="0"/>
                  </a:moveTo>
                  <a:lnTo>
                    <a:pt x="7744967" y="179958"/>
                  </a:lnTo>
                </a:path>
                <a:path w="9036050" h="180339">
                  <a:moveTo>
                    <a:pt x="7821167" y="0"/>
                  </a:moveTo>
                  <a:lnTo>
                    <a:pt x="7821167" y="179958"/>
                  </a:lnTo>
                </a:path>
                <a:path w="9036050" h="180339">
                  <a:moveTo>
                    <a:pt x="7897367" y="0"/>
                  </a:moveTo>
                  <a:lnTo>
                    <a:pt x="7897367" y="179958"/>
                  </a:lnTo>
                </a:path>
                <a:path w="9036050" h="180339">
                  <a:moveTo>
                    <a:pt x="7972043" y="0"/>
                  </a:moveTo>
                  <a:lnTo>
                    <a:pt x="7972043" y="179958"/>
                  </a:lnTo>
                </a:path>
                <a:path w="9036050" h="180339">
                  <a:moveTo>
                    <a:pt x="8048243" y="0"/>
                  </a:moveTo>
                  <a:lnTo>
                    <a:pt x="8048243" y="179958"/>
                  </a:lnTo>
                </a:path>
                <a:path w="9036050" h="180339">
                  <a:moveTo>
                    <a:pt x="8124443" y="0"/>
                  </a:moveTo>
                  <a:lnTo>
                    <a:pt x="8124443" y="179958"/>
                  </a:lnTo>
                </a:path>
                <a:path w="9036050" h="180339">
                  <a:moveTo>
                    <a:pt x="8200643" y="0"/>
                  </a:moveTo>
                  <a:lnTo>
                    <a:pt x="8200643" y="179958"/>
                  </a:lnTo>
                </a:path>
                <a:path w="9036050" h="180339">
                  <a:moveTo>
                    <a:pt x="8276843" y="0"/>
                  </a:moveTo>
                  <a:lnTo>
                    <a:pt x="8276843" y="179958"/>
                  </a:lnTo>
                </a:path>
                <a:path w="9036050" h="180339">
                  <a:moveTo>
                    <a:pt x="8353043" y="0"/>
                  </a:moveTo>
                  <a:lnTo>
                    <a:pt x="8353043" y="179958"/>
                  </a:lnTo>
                </a:path>
                <a:path w="9036050" h="180339">
                  <a:moveTo>
                    <a:pt x="8427720" y="0"/>
                  </a:moveTo>
                  <a:lnTo>
                    <a:pt x="8427720" y="179958"/>
                  </a:lnTo>
                </a:path>
                <a:path w="9036050" h="180339">
                  <a:moveTo>
                    <a:pt x="8503920" y="0"/>
                  </a:moveTo>
                  <a:lnTo>
                    <a:pt x="8503920" y="179958"/>
                  </a:lnTo>
                </a:path>
                <a:path w="9036050" h="180339">
                  <a:moveTo>
                    <a:pt x="8580120" y="0"/>
                  </a:moveTo>
                  <a:lnTo>
                    <a:pt x="8580120" y="179958"/>
                  </a:lnTo>
                </a:path>
                <a:path w="9036050" h="180339">
                  <a:moveTo>
                    <a:pt x="8656320" y="0"/>
                  </a:moveTo>
                  <a:lnTo>
                    <a:pt x="8656320" y="179958"/>
                  </a:lnTo>
                </a:path>
                <a:path w="9036050" h="180339">
                  <a:moveTo>
                    <a:pt x="8732520" y="0"/>
                  </a:moveTo>
                  <a:lnTo>
                    <a:pt x="8732520" y="179958"/>
                  </a:lnTo>
                </a:path>
                <a:path w="9036050" h="180339">
                  <a:moveTo>
                    <a:pt x="8808720" y="0"/>
                  </a:moveTo>
                  <a:lnTo>
                    <a:pt x="8808720" y="179958"/>
                  </a:lnTo>
                </a:path>
                <a:path w="9036050" h="180339">
                  <a:moveTo>
                    <a:pt x="8883396" y="0"/>
                  </a:moveTo>
                  <a:lnTo>
                    <a:pt x="8883396" y="179958"/>
                  </a:lnTo>
                </a:path>
                <a:path w="9036050" h="180339">
                  <a:moveTo>
                    <a:pt x="8959596" y="0"/>
                  </a:moveTo>
                  <a:lnTo>
                    <a:pt x="8959596" y="179958"/>
                  </a:lnTo>
                </a:path>
                <a:path w="9036050" h="180339">
                  <a:moveTo>
                    <a:pt x="9035796" y="0"/>
                  </a:moveTo>
                  <a:lnTo>
                    <a:pt x="9035796" y="179958"/>
                  </a:lnTo>
                </a:path>
              </a:pathLst>
            </a:custGeom>
            <a:ln w="12192">
              <a:solidFill>
                <a:srgbClr val="FFFFFF"/>
              </a:solidFill>
            </a:ln>
          </p:spPr>
          <p:txBody>
            <a:bodyPr wrap="square" lIns="0" tIns="0" rIns="0" bIns="0" rtlCol="0"/>
            <a:lstStyle/>
            <a:p>
              <a:endParaRPr/>
            </a:p>
          </p:txBody>
        </p:sp>
      </p:grpSp>
      <p:sp>
        <p:nvSpPr>
          <p:cNvPr id="2" name="Rettangolo 1">
            <a:extLst>
              <a:ext uri="{FF2B5EF4-FFF2-40B4-BE49-F238E27FC236}">
                <a16:creationId xmlns:a16="http://schemas.microsoft.com/office/drawing/2014/main" xmlns="" id="{9BEB197D-849A-4CD7-8A0F-F18D5F7D58F7}"/>
              </a:ext>
            </a:extLst>
          </p:cNvPr>
          <p:cNvSpPr/>
          <p:nvPr/>
        </p:nvSpPr>
        <p:spPr>
          <a:xfrm>
            <a:off x="1936028" y="5081131"/>
            <a:ext cx="5290231" cy="527452"/>
          </a:xfrm>
          <a:prstGeom prst="rect">
            <a:avLst/>
          </a:prstGeom>
        </p:spPr>
        <p:txBody>
          <a:bodyPr wrap="none">
            <a:spAutoFit/>
          </a:bodyPr>
          <a:lstStyle/>
          <a:p>
            <a:pPr marL="20955">
              <a:lnSpc>
                <a:spcPts val="3345"/>
              </a:lnSpc>
            </a:pPr>
            <a:r>
              <a:rPr lang="en-US" sz="4000" b="1" spc="-155" dirty="0">
                <a:solidFill>
                  <a:srgbClr val="FFFFFF"/>
                </a:solidFill>
                <a:latin typeface="Trebuchet MS"/>
                <a:cs typeface="Trebuchet MS"/>
              </a:rPr>
              <a:t>Thank you for listening</a:t>
            </a:r>
            <a:endParaRPr lang="en-US" sz="4000" dirty="0">
              <a:latin typeface="Trebuchet MS"/>
              <a:cs typeface="Trebuchet MS"/>
            </a:endParaRPr>
          </a:p>
        </p:txBody>
      </p:sp>
    </p:spTree>
    <p:extLst>
      <p:ext uri="{BB962C8B-B14F-4D97-AF65-F5344CB8AC3E}">
        <p14:creationId xmlns:p14="http://schemas.microsoft.com/office/powerpoint/2010/main" val="27701245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9144000" cy="1270000"/>
          </a:xfrm>
          <a:custGeom>
            <a:avLst/>
            <a:gdLst/>
            <a:ahLst/>
            <a:cxnLst/>
            <a:rect l="l" t="t" r="r" b="b"/>
            <a:pathLst>
              <a:path w="9144000" h="1270000">
                <a:moveTo>
                  <a:pt x="9144000" y="0"/>
                </a:moveTo>
                <a:lnTo>
                  <a:pt x="0" y="0"/>
                </a:lnTo>
                <a:lnTo>
                  <a:pt x="0" y="1269491"/>
                </a:lnTo>
                <a:lnTo>
                  <a:pt x="9144000" y="1269491"/>
                </a:lnTo>
                <a:lnTo>
                  <a:pt x="9144000" y="0"/>
                </a:lnTo>
                <a:close/>
              </a:path>
            </a:pathLst>
          </a:custGeom>
          <a:solidFill>
            <a:srgbClr val="718FA4"/>
          </a:solidFill>
        </p:spPr>
        <p:txBody>
          <a:bodyPr wrap="square" lIns="0" tIns="0" rIns="0" bIns="0" rtlCol="0"/>
          <a:lstStyle/>
          <a:p>
            <a:endParaRPr dirty="0"/>
          </a:p>
        </p:txBody>
      </p:sp>
      <p:sp>
        <p:nvSpPr>
          <p:cNvPr id="3" name="object 3"/>
          <p:cNvSpPr/>
          <p:nvPr/>
        </p:nvSpPr>
        <p:spPr>
          <a:xfrm>
            <a:off x="3676" y="6137603"/>
            <a:ext cx="9144000" cy="731520"/>
          </a:xfrm>
          <a:custGeom>
            <a:avLst/>
            <a:gdLst/>
            <a:ahLst/>
            <a:cxnLst/>
            <a:rect l="l" t="t" r="r" b="b"/>
            <a:pathLst>
              <a:path w="9144000" h="731520">
                <a:moveTo>
                  <a:pt x="9144000" y="0"/>
                </a:moveTo>
                <a:lnTo>
                  <a:pt x="0" y="0"/>
                </a:lnTo>
                <a:lnTo>
                  <a:pt x="0" y="731520"/>
                </a:lnTo>
                <a:lnTo>
                  <a:pt x="9144000" y="731520"/>
                </a:lnTo>
                <a:lnTo>
                  <a:pt x="9144000" y="0"/>
                </a:lnTo>
                <a:close/>
              </a:path>
            </a:pathLst>
          </a:custGeom>
          <a:solidFill>
            <a:srgbClr val="718FA4"/>
          </a:solidFill>
        </p:spPr>
        <p:txBody>
          <a:bodyPr wrap="square" lIns="0" tIns="0" rIns="0" bIns="0" rtlCol="0"/>
          <a:lstStyle/>
          <a:p>
            <a:endParaRPr dirty="0"/>
          </a:p>
        </p:txBody>
      </p:sp>
      <p:sp>
        <p:nvSpPr>
          <p:cNvPr id="4" name="object 4"/>
          <p:cNvSpPr/>
          <p:nvPr/>
        </p:nvSpPr>
        <p:spPr>
          <a:xfrm>
            <a:off x="48767" y="1089660"/>
            <a:ext cx="0" cy="180340"/>
          </a:xfrm>
          <a:custGeom>
            <a:avLst/>
            <a:gdLst/>
            <a:ahLst/>
            <a:cxnLst/>
            <a:rect l="l" t="t" r="r" b="b"/>
            <a:pathLst>
              <a:path h="180340">
                <a:moveTo>
                  <a:pt x="0" y="0"/>
                </a:moveTo>
                <a:lnTo>
                  <a:pt x="1" y="179959"/>
                </a:lnTo>
              </a:path>
            </a:pathLst>
          </a:custGeom>
          <a:ln w="12192">
            <a:solidFill>
              <a:srgbClr val="FFFFFF"/>
            </a:solidFill>
          </a:ln>
        </p:spPr>
        <p:txBody>
          <a:bodyPr wrap="square" lIns="0" tIns="0" rIns="0" bIns="0" rtlCol="0"/>
          <a:lstStyle/>
          <a:p>
            <a:endParaRPr dirty="0"/>
          </a:p>
        </p:txBody>
      </p:sp>
      <p:sp>
        <p:nvSpPr>
          <p:cNvPr id="5" name="object 5"/>
          <p:cNvSpPr/>
          <p:nvPr/>
        </p:nvSpPr>
        <p:spPr>
          <a:xfrm>
            <a:off x="123444" y="1089660"/>
            <a:ext cx="0" cy="180340"/>
          </a:xfrm>
          <a:custGeom>
            <a:avLst/>
            <a:gdLst/>
            <a:ahLst/>
            <a:cxnLst/>
            <a:rect l="l" t="t" r="r" b="b"/>
            <a:pathLst>
              <a:path h="180340">
                <a:moveTo>
                  <a:pt x="0" y="0"/>
                </a:moveTo>
                <a:lnTo>
                  <a:pt x="1" y="179959"/>
                </a:lnTo>
              </a:path>
            </a:pathLst>
          </a:custGeom>
          <a:ln w="12192">
            <a:solidFill>
              <a:srgbClr val="FFFFFF"/>
            </a:solidFill>
          </a:ln>
        </p:spPr>
        <p:txBody>
          <a:bodyPr wrap="square" lIns="0" tIns="0" rIns="0" bIns="0" rtlCol="0"/>
          <a:lstStyle/>
          <a:p>
            <a:endParaRPr dirty="0"/>
          </a:p>
        </p:txBody>
      </p:sp>
      <p:sp>
        <p:nvSpPr>
          <p:cNvPr id="6" name="object 6"/>
          <p:cNvSpPr/>
          <p:nvPr/>
        </p:nvSpPr>
        <p:spPr>
          <a:xfrm>
            <a:off x="199644"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7" name="object 7"/>
          <p:cNvSpPr/>
          <p:nvPr/>
        </p:nvSpPr>
        <p:spPr>
          <a:xfrm>
            <a:off x="27584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8" name="object 8"/>
          <p:cNvSpPr/>
          <p:nvPr/>
        </p:nvSpPr>
        <p:spPr>
          <a:xfrm>
            <a:off x="35204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9" name="object 9"/>
          <p:cNvSpPr/>
          <p:nvPr/>
        </p:nvSpPr>
        <p:spPr>
          <a:xfrm>
            <a:off x="428244"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0" name="object 10"/>
          <p:cNvSpPr/>
          <p:nvPr/>
        </p:nvSpPr>
        <p:spPr>
          <a:xfrm>
            <a:off x="50291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1" name="object 11"/>
          <p:cNvSpPr/>
          <p:nvPr/>
        </p:nvSpPr>
        <p:spPr>
          <a:xfrm>
            <a:off x="57911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2" name="object 12"/>
          <p:cNvSpPr/>
          <p:nvPr/>
        </p:nvSpPr>
        <p:spPr>
          <a:xfrm>
            <a:off x="65531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3" name="object 13"/>
          <p:cNvSpPr/>
          <p:nvPr/>
        </p:nvSpPr>
        <p:spPr>
          <a:xfrm>
            <a:off x="73151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4" name="object 14"/>
          <p:cNvSpPr/>
          <p:nvPr/>
        </p:nvSpPr>
        <p:spPr>
          <a:xfrm>
            <a:off x="80771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5" name="object 15"/>
          <p:cNvSpPr/>
          <p:nvPr/>
        </p:nvSpPr>
        <p:spPr>
          <a:xfrm>
            <a:off x="88391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6" name="object 16"/>
          <p:cNvSpPr/>
          <p:nvPr/>
        </p:nvSpPr>
        <p:spPr>
          <a:xfrm>
            <a:off x="958596"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7" name="object 17"/>
          <p:cNvSpPr/>
          <p:nvPr/>
        </p:nvSpPr>
        <p:spPr>
          <a:xfrm>
            <a:off x="1034796"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8" name="object 18"/>
          <p:cNvSpPr/>
          <p:nvPr/>
        </p:nvSpPr>
        <p:spPr>
          <a:xfrm>
            <a:off x="1110996"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9" name="object 19"/>
          <p:cNvSpPr/>
          <p:nvPr/>
        </p:nvSpPr>
        <p:spPr>
          <a:xfrm>
            <a:off x="1187196"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20" name="object 20"/>
          <p:cNvSpPr/>
          <p:nvPr/>
        </p:nvSpPr>
        <p:spPr>
          <a:xfrm>
            <a:off x="1263396"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21" name="object 21"/>
          <p:cNvSpPr/>
          <p:nvPr/>
        </p:nvSpPr>
        <p:spPr>
          <a:xfrm>
            <a:off x="1339596"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22" name="object 22"/>
          <p:cNvSpPr/>
          <p:nvPr/>
        </p:nvSpPr>
        <p:spPr>
          <a:xfrm>
            <a:off x="141427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23" name="object 23"/>
          <p:cNvSpPr/>
          <p:nvPr/>
        </p:nvSpPr>
        <p:spPr>
          <a:xfrm>
            <a:off x="149047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24" name="object 24"/>
          <p:cNvSpPr/>
          <p:nvPr/>
        </p:nvSpPr>
        <p:spPr>
          <a:xfrm>
            <a:off x="156667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25" name="object 25"/>
          <p:cNvSpPr/>
          <p:nvPr/>
        </p:nvSpPr>
        <p:spPr>
          <a:xfrm>
            <a:off x="164287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26" name="object 26"/>
          <p:cNvSpPr/>
          <p:nvPr/>
        </p:nvSpPr>
        <p:spPr>
          <a:xfrm>
            <a:off x="171907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27" name="object 27"/>
          <p:cNvSpPr/>
          <p:nvPr/>
        </p:nvSpPr>
        <p:spPr>
          <a:xfrm>
            <a:off x="179527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28" name="object 28"/>
          <p:cNvSpPr/>
          <p:nvPr/>
        </p:nvSpPr>
        <p:spPr>
          <a:xfrm>
            <a:off x="186994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29" name="object 29"/>
          <p:cNvSpPr/>
          <p:nvPr/>
        </p:nvSpPr>
        <p:spPr>
          <a:xfrm>
            <a:off x="194614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30" name="object 30"/>
          <p:cNvSpPr/>
          <p:nvPr/>
        </p:nvSpPr>
        <p:spPr>
          <a:xfrm>
            <a:off x="202234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31" name="object 31"/>
          <p:cNvSpPr/>
          <p:nvPr/>
        </p:nvSpPr>
        <p:spPr>
          <a:xfrm>
            <a:off x="209854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32" name="object 32"/>
          <p:cNvSpPr/>
          <p:nvPr/>
        </p:nvSpPr>
        <p:spPr>
          <a:xfrm>
            <a:off x="217474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33" name="object 33"/>
          <p:cNvSpPr/>
          <p:nvPr/>
        </p:nvSpPr>
        <p:spPr>
          <a:xfrm>
            <a:off x="225094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34" name="object 34"/>
          <p:cNvSpPr/>
          <p:nvPr/>
        </p:nvSpPr>
        <p:spPr>
          <a:xfrm>
            <a:off x="232562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35" name="object 35"/>
          <p:cNvSpPr/>
          <p:nvPr/>
        </p:nvSpPr>
        <p:spPr>
          <a:xfrm>
            <a:off x="240182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36" name="object 36"/>
          <p:cNvSpPr/>
          <p:nvPr/>
        </p:nvSpPr>
        <p:spPr>
          <a:xfrm>
            <a:off x="247802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37" name="object 37"/>
          <p:cNvSpPr/>
          <p:nvPr/>
        </p:nvSpPr>
        <p:spPr>
          <a:xfrm>
            <a:off x="255422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38" name="object 38"/>
          <p:cNvSpPr/>
          <p:nvPr/>
        </p:nvSpPr>
        <p:spPr>
          <a:xfrm>
            <a:off x="263042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39" name="object 39"/>
          <p:cNvSpPr/>
          <p:nvPr/>
        </p:nvSpPr>
        <p:spPr>
          <a:xfrm>
            <a:off x="2705100"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40" name="object 40"/>
          <p:cNvSpPr/>
          <p:nvPr/>
        </p:nvSpPr>
        <p:spPr>
          <a:xfrm>
            <a:off x="2781300"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41" name="object 41"/>
          <p:cNvSpPr/>
          <p:nvPr/>
        </p:nvSpPr>
        <p:spPr>
          <a:xfrm>
            <a:off x="2857500"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42" name="object 42"/>
          <p:cNvSpPr/>
          <p:nvPr/>
        </p:nvSpPr>
        <p:spPr>
          <a:xfrm>
            <a:off x="2933700"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43" name="object 43"/>
          <p:cNvSpPr/>
          <p:nvPr/>
        </p:nvSpPr>
        <p:spPr>
          <a:xfrm>
            <a:off x="3009900"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44" name="object 44"/>
          <p:cNvSpPr/>
          <p:nvPr/>
        </p:nvSpPr>
        <p:spPr>
          <a:xfrm>
            <a:off x="3086100"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45" name="object 45"/>
          <p:cNvSpPr/>
          <p:nvPr/>
        </p:nvSpPr>
        <p:spPr>
          <a:xfrm>
            <a:off x="3160776"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46" name="object 46"/>
          <p:cNvSpPr/>
          <p:nvPr/>
        </p:nvSpPr>
        <p:spPr>
          <a:xfrm>
            <a:off x="3236976"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47" name="object 47"/>
          <p:cNvSpPr/>
          <p:nvPr/>
        </p:nvSpPr>
        <p:spPr>
          <a:xfrm>
            <a:off x="3313176"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48" name="object 48"/>
          <p:cNvSpPr/>
          <p:nvPr/>
        </p:nvSpPr>
        <p:spPr>
          <a:xfrm>
            <a:off x="3389376"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49" name="object 49"/>
          <p:cNvSpPr/>
          <p:nvPr/>
        </p:nvSpPr>
        <p:spPr>
          <a:xfrm>
            <a:off x="3465576"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50" name="object 50"/>
          <p:cNvSpPr/>
          <p:nvPr/>
        </p:nvSpPr>
        <p:spPr>
          <a:xfrm>
            <a:off x="3541776"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51" name="object 51"/>
          <p:cNvSpPr/>
          <p:nvPr/>
        </p:nvSpPr>
        <p:spPr>
          <a:xfrm>
            <a:off x="361645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52" name="object 52"/>
          <p:cNvSpPr/>
          <p:nvPr/>
        </p:nvSpPr>
        <p:spPr>
          <a:xfrm>
            <a:off x="369265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53" name="object 53"/>
          <p:cNvSpPr/>
          <p:nvPr/>
        </p:nvSpPr>
        <p:spPr>
          <a:xfrm>
            <a:off x="376885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54" name="object 54"/>
          <p:cNvSpPr/>
          <p:nvPr/>
        </p:nvSpPr>
        <p:spPr>
          <a:xfrm>
            <a:off x="384505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55" name="object 55"/>
          <p:cNvSpPr/>
          <p:nvPr/>
        </p:nvSpPr>
        <p:spPr>
          <a:xfrm>
            <a:off x="392125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56" name="object 56"/>
          <p:cNvSpPr/>
          <p:nvPr/>
        </p:nvSpPr>
        <p:spPr>
          <a:xfrm>
            <a:off x="399745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57" name="object 57"/>
          <p:cNvSpPr/>
          <p:nvPr/>
        </p:nvSpPr>
        <p:spPr>
          <a:xfrm>
            <a:off x="407212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58" name="object 58"/>
          <p:cNvSpPr/>
          <p:nvPr/>
        </p:nvSpPr>
        <p:spPr>
          <a:xfrm>
            <a:off x="414832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59" name="object 59"/>
          <p:cNvSpPr/>
          <p:nvPr/>
        </p:nvSpPr>
        <p:spPr>
          <a:xfrm>
            <a:off x="422452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60" name="object 60"/>
          <p:cNvSpPr/>
          <p:nvPr/>
        </p:nvSpPr>
        <p:spPr>
          <a:xfrm>
            <a:off x="430072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61" name="object 61"/>
          <p:cNvSpPr/>
          <p:nvPr/>
        </p:nvSpPr>
        <p:spPr>
          <a:xfrm>
            <a:off x="437692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62" name="object 62"/>
          <p:cNvSpPr/>
          <p:nvPr/>
        </p:nvSpPr>
        <p:spPr>
          <a:xfrm>
            <a:off x="445312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63" name="object 63"/>
          <p:cNvSpPr/>
          <p:nvPr/>
        </p:nvSpPr>
        <p:spPr>
          <a:xfrm>
            <a:off x="452780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64" name="object 64"/>
          <p:cNvSpPr/>
          <p:nvPr/>
        </p:nvSpPr>
        <p:spPr>
          <a:xfrm>
            <a:off x="460400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65" name="object 65"/>
          <p:cNvSpPr/>
          <p:nvPr/>
        </p:nvSpPr>
        <p:spPr>
          <a:xfrm>
            <a:off x="468020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66" name="object 66"/>
          <p:cNvSpPr/>
          <p:nvPr/>
        </p:nvSpPr>
        <p:spPr>
          <a:xfrm>
            <a:off x="475640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67" name="object 67"/>
          <p:cNvSpPr/>
          <p:nvPr/>
        </p:nvSpPr>
        <p:spPr>
          <a:xfrm>
            <a:off x="483260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68" name="object 68"/>
          <p:cNvSpPr/>
          <p:nvPr/>
        </p:nvSpPr>
        <p:spPr>
          <a:xfrm>
            <a:off x="490880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69" name="object 69"/>
          <p:cNvSpPr/>
          <p:nvPr/>
        </p:nvSpPr>
        <p:spPr>
          <a:xfrm>
            <a:off x="498347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70" name="object 70"/>
          <p:cNvSpPr/>
          <p:nvPr/>
        </p:nvSpPr>
        <p:spPr>
          <a:xfrm>
            <a:off x="505967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71" name="object 71"/>
          <p:cNvSpPr/>
          <p:nvPr/>
        </p:nvSpPr>
        <p:spPr>
          <a:xfrm>
            <a:off x="513587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72" name="object 72"/>
          <p:cNvSpPr/>
          <p:nvPr/>
        </p:nvSpPr>
        <p:spPr>
          <a:xfrm>
            <a:off x="521207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73" name="object 73"/>
          <p:cNvSpPr/>
          <p:nvPr/>
        </p:nvSpPr>
        <p:spPr>
          <a:xfrm>
            <a:off x="528827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74" name="object 74"/>
          <p:cNvSpPr/>
          <p:nvPr/>
        </p:nvSpPr>
        <p:spPr>
          <a:xfrm>
            <a:off x="5362955"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75" name="object 75"/>
          <p:cNvSpPr/>
          <p:nvPr/>
        </p:nvSpPr>
        <p:spPr>
          <a:xfrm>
            <a:off x="5439155"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76" name="object 76"/>
          <p:cNvSpPr/>
          <p:nvPr/>
        </p:nvSpPr>
        <p:spPr>
          <a:xfrm>
            <a:off x="5515355"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77" name="object 77"/>
          <p:cNvSpPr/>
          <p:nvPr/>
        </p:nvSpPr>
        <p:spPr>
          <a:xfrm>
            <a:off x="5591555"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78" name="object 78"/>
          <p:cNvSpPr/>
          <p:nvPr/>
        </p:nvSpPr>
        <p:spPr>
          <a:xfrm>
            <a:off x="5667755"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79" name="object 79"/>
          <p:cNvSpPr/>
          <p:nvPr/>
        </p:nvSpPr>
        <p:spPr>
          <a:xfrm>
            <a:off x="5743955"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80" name="object 80"/>
          <p:cNvSpPr/>
          <p:nvPr/>
        </p:nvSpPr>
        <p:spPr>
          <a:xfrm>
            <a:off x="581863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81" name="object 81"/>
          <p:cNvSpPr/>
          <p:nvPr/>
        </p:nvSpPr>
        <p:spPr>
          <a:xfrm>
            <a:off x="589483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82" name="object 82"/>
          <p:cNvSpPr/>
          <p:nvPr/>
        </p:nvSpPr>
        <p:spPr>
          <a:xfrm>
            <a:off x="597103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83" name="object 83"/>
          <p:cNvSpPr/>
          <p:nvPr/>
        </p:nvSpPr>
        <p:spPr>
          <a:xfrm>
            <a:off x="604723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84" name="object 84"/>
          <p:cNvSpPr/>
          <p:nvPr/>
        </p:nvSpPr>
        <p:spPr>
          <a:xfrm>
            <a:off x="612343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85" name="object 85"/>
          <p:cNvSpPr/>
          <p:nvPr/>
        </p:nvSpPr>
        <p:spPr>
          <a:xfrm>
            <a:off x="619963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86" name="object 86"/>
          <p:cNvSpPr/>
          <p:nvPr/>
        </p:nvSpPr>
        <p:spPr>
          <a:xfrm>
            <a:off x="627430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87" name="object 87"/>
          <p:cNvSpPr/>
          <p:nvPr/>
        </p:nvSpPr>
        <p:spPr>
          <a:xfrm>
            <a:off x="635050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88" name="object 88"/>
          <p:cNvSpPr/>
          <p:nvPr/>
        </p:nvSpPr>
        <p:spPr>
          <a:xfrm>
            <a:off x="642670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89" name="object 89"/>
          <p:cNvSpPr/>
          <p:nvPr/>
        </p:nvSpPr>
        <p:spPr>
          <a:xfrm>
            <a:off x="6502907"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90" name="object 90"/>
          <p:cNvSpPr/>
          <p:nvPr/>
        </p:nvSpPr>
        <p:spPr>
          <a:xfrm>
            <a:off x="6579107"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91" name="object 91"/>
          <p:cNvSpPr/>
          <p:nvPr/>
        </p:nvSpPr>
        <p:spPr>
          <a:xfrm>
            <a:off x="6655307"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92" name="object 92"/>
          <p:cNvSpPr/>
          <p:nvPr/>
        </p:nvSpPr>
        <p:spPr>
          <a:xfrm>
            <a:off x="672998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93" name="object 93"/>
          <p:cNvSpPr/>
          <p:nvPr/>
        </p:nvSpPr>
        <p:spPr>
          <a:xfrm>
            <a:off x="680618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94" name="object 94"/>
          <p:cNvSpPr/>
          <p:nvPr/>
        </p:nvSpPr>
        <p:spPr>
          <a:xfrm>
            <a:off x="688238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95" name="object 95"/>
          <p:cNvSpPr/>
          <p:nvPr/>
        </p:nvSpPr>
        <p:spPr>
          <a:xfrm>
            <a:off x="695858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96" name="object 96"/>
          <p:cNvSpPr/>
          <p:nvPr/>
        </p:nvSpPr>
        <p:spPr>
          <a:xfrm>
            <a:off x="703478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97" name="object 97"/>
          <p:cNvSpPr/>
          <p:nvPr/>
        </p:nvSpPr>
        <p:spPr>
          <a:xfrm>
            <a:off x="711098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98" name="object 98"/>
          <p:cNvSpPr/>
          <p:nvPr/>
        </p:nvSpPr>
        <p:spPr>
          <a:xfrm>
            <a:off x="718565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99" name="object 99"/>
          <p:cNvSpPr/>
          <p:nvPr/>
        </p:nvSpPr>
        <p:spPr>
          <a:xfrm>
            <a:off x="726185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00" name="object 100"/>
          <p:cNvSpPr/>
          <p:nvPr/>
        </p:nvSpPr>
        <p:spPr>
          <a:xfrm>
            <a:off x="733805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01" name="object 101"/>
          <p:cNvSpPr/>
          <p:nvPr/>
        </p:nvSpPr>
        <p:spPr>
          <a:xfrm>
            <a:off x="741425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02" name="object 102"/>
          <p:cNvSpPr/>
          <p:nvPr/>
        </p:nvSpPr>
        <p:spPr>
          <a:xfrm>
            <a:off x="749045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03" name="object 103"/>
          <p:cNvSpPr/>
          <p:nvPr/>
        </p:nvSpPr>
        <p:spPr>
          <a:xfrm>
            <a:off x="756665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04" name="object 104"/>
          <p:cNvSpPr/>
          <p:nvPr/>
        </p:nvSpPr>
        <p:spPr>
          <a:xfrm>
            <a:off x="7641335"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05" name="object 105"/>
          <p:cNvSpPr/>
          <p:nvPr/>
        </p:nvSpPr>
        <p:spPr>
          <a:xfrm>
            <a:off x="7717535"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06" name="object 106"/>
          <p:cNvSpPr/>
          <p:nvPr/>
        </p:nvSpPr>
        <p:spPr>
          <a:xfrm>
            <a:off x="7793735"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07" name="object 107"/>
          <p:cNvSpPr/>
          <p:nvPr/>
        </p:nvSpPr>
        <p:spPr>
          <a:xfrm>
            <a:off x="7869935"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08" name="object 108"/>
          <p:cNvSpPr/>
          <p:nvPr/>
        </p:nvSpPr>
        <p:spPr>
          <a:xfrm>
            <a:off x="7946135"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09" name="object 109"/>
          <p:cNvSpPr/>
          <p:nvPr/>
        </p:nvSpPr>
        <p:spPr>
          <a:xfrm>
            <a:off x="8020811"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10" name="object 110"/>
          <p:cNvSpPr/>
          <p:nvPr/>
        </p:nvSpPr>
        <p:spPr>
          <a:xfrm>
            <a:off x="8097011"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11" name="object 111"/>
          <p:cNvSpPr/>
          <p:nvPr/>
        </p:nvSpPr>
        <p:spPr>
          <a:xfrm>
            <a:off x="8173211"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12" name="object 112"/>
          <p:cNvSpPr/>
          <p:nvPr/>
        </p:nvSpPr>
        <p:spPr>
          <a:xfrm>
            <a:off x="8249411"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13" name="object 113"/>
          <p:cNvSpPr/>
          <p:nvPr/>
        </p:nvSpPr>
        <p:spPr>
          <a:xfrm>
            <a:off x="8325611"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14" name="object 114"/>
          <p:cNvSpPr/>
          <p:nvPr/>
        </p:nvSpPr>
        <p:spPr>
          <a:xfrm>
            <a:off x="8401811"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15" name="object 115"/>
          <p:cNvSpPr/>
          <p:nvPr/>
        </p:nvSpPr>
        <p:spPr>
          <a:xfrm>
            <a:off x="847648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16" name="object 116"/>
          <p:cNvSpPr/>
          <p:nvPr/>
        </p:nvSpPr>
        <p:spPr>
          <a:xfrm>
            <a:off x="855268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17" name="object 117"/>
          <p:cNvSpPr/>
          <p:nvPr/>
        </p:nvSpPr>
        <p:spPr>
          <a:xfrm>
            <a:off x="862888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18" name="object 118"/>
          <p:cNvSpPr/>
          <p:nvPr/>
        </p:nvSpPr>
        <p:spPr>
          <a:xfrm>
            <a:off x="870508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19" name="object 119"/>
          <p:cNvSpPr/>
          <p:nvPr/>
        </p:nvSpPr>
        <p:spPr>
          <a:xfrm>
            <a:off x="878128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20" name="object 120"/>
          <p:cNvSpPr/>
          <p:nvPr/>
        </p:nvSpPr>
        <p:spPr>
          <a:xfrm>
            <a:off x="885748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21" name="object 121"/>
          <p:cNvSpPr/>
          <p:nvPr/>
        </p:nvSpPr>
        <p:spPr>
          <a:xfrm>
            <a:off x="8932164"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22" name="object 122"/>
          <p:cNvSpPr/>
          <p:nvPr/>
        </p:nvSpPr>
        <p:spPr>
          <a:xfrm>
            <a:off x="9008364"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23" name="object 123"/>
          <p:cNvSpPr/>
          <p:nvPr/>
        </p:nvSpPr>
        <p:spPr>
          <a:xfrm>
            <a:off x="9084564"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24" name="object 124"/>
          <p:cNvSpPr/>
          <p:nvPr/>
        </p:nvSpPr>
        <p:spPr>
          <a:xfrm>
            <a:off x="6094476" y="6345935"/>
            <a:ext cx="2781300" cy="289560"/>
          </a:xfrm>
          <a:prstGeom prst="rect">
            <a:avLst/>
          </a:prstGeom>
          <a:blipFill>
            <a:blip r:embed="rId2" cstate="print"/>
            <a:stretch>
              <a:fillRect/>
            </a:stretch>
          </a:blipFill>
        </p:spPr>
        <p:txBody>
          <a:bodyPr wrap="square" lIns="0" tIns="0" rIns="0" bIns="0" rtlCol="0"/>
          <a:lstStyle/>
          <a:p>
            <a:endParaRPr dirty="0"/>
          </a:p>
        </p:txBody>
      </p:sp>
      <p:sp>
        <p:nvSpPr>
          <p:cNvPr id="126" name="object 126"/>
          <p:cNvSpPr txBox="1">
            <a:spLocks noGrp="1"/>
          </p:cNvSpPr>
          <p:nvPr>
            <p:ph type="title"/>
          </p:nvPr>
        </p:nvSpPr>
        <p:spPr>
          <a:xfrm>
            <a:off x="313182" y="454175"/>
            <a:ext cx="6606539" cy="350737"/>
          </a:xfrm>
          <a:prstGeom prst="rect">
            <a:avLst/>
          </a:prstGeom>
        </p:spPr>
        <p:txBody>
          <a:bodyPr vert="horz" wrap="square" lIns="0" tIns="12065" rIns="0" bIns="0" rtlCol="0">
            <a:spAutoFit/>
          </a:bodyPr>
          <a:lstStyle/>
          <a:p>
            <a:pPr marL="12700">
              <a:lnSpc>
                <a:spcPct val="100000"/>
              </a:lnSpc>
              <a:spcBef>
                <a:spcPts val="95"/>
              </a:spcBef>
            </a:pPr>
            <a:r>
              <a:rPr lang="it-IT" sz="2200" b="1" i="0" spc="-90" dirty="0" err="1">
                <a:solidFill>
                  <a:srgbClr val="FFFFFF"/>
                </a:solidFill>
                <a:latin typeface="Trebuchet MS"/>
                <a:cs typeface="Trebuchet MS"/>
              </a:rPr>
              <a:t>Problem</a:t>
            </a:r>
            <a:r>
              <a:rPr lang="it-IT" sz="2200" b="1" i="0" spc="-90" dirty="0">
                <a:solidFill>
                  <a:srgbClr val="FFFFFF"/>
                </a:solidFill>
                <a:latin typeface="Trebuchet MS"/>
                <a:cs typeface="Trebuchet MS"/>
              </a:rPr>
              <a:t> </a:t>
            </a:r>
            <a:r>
              <a:rPr lang="it-IT" sz="2200" b="1" i="0" spc="-90" dirty="0" err="1">
                <a:solidFill>
                  <a:srgbClr val="FFFFFF"/>
                </a:solidFill>
                <a:latin typeface="Trebuchet MS"/>
                <a:cs typeface="Trebuchet MS"/>
              </a:rPr>
              <a:t>formulation</a:t>
            </a:r>
            <a:r>
              <a:rPr lang="it-IT" sz="2200" b="1" i="0" spc="-90" dirty="0">
                <a:solidFill>
                  <a:srgbClr val="FFFFFF"/>
                </a:solidFill>
                <a:latin typeface="Trebuchet MS"/>
                <a:cs typeface="Trebuchet MS"/>
              </a:rPr>
              <a:t> and </a:t>
            </a:r>
            <a:r>
              <a:rPr lang="it-IT" sz="2200" b="1" i="0" spc="-90" dirty="0" err="1">
                <a:solidFill>
                  <a:srgbClr val="FFFFFF"/>
                </a:solidFill>
                <a:latin typeface="Trebuchet MS"/>
                <a:cs typeface="Trebuchet MS"/>
              </a:rPr>
              <a:t>solution</a:t>
            </a:r>
            <a:r>
              <a:rPr lang="it-IT" sz="2200" b="1" i="0" spc="-90" dirty="0">
                <a:solidFill>
                  <a:srgbClr val="FFFFFF"/>
                </a:solidFill>
                <a:latin typeface="Trebuchet MS"/>
                <a:cs typeface="Trebuchet MS"/>
              </a:rPr>
              <a:t> </a:t>
            </a:r>
            <a:r>
              <a:rPr lang="it-IT" sz="2200" b="1" i="0" spc="-90" dirty="0" err="1">
                <a:solidFill>
                  <a:srgbClr val="FFFFFF"/>
                </a:solidFill>
                <a:latin typeface="Trebuchet MS"/>
                <a:cs typeface="Trebuchet MS"/>
              </a:rPr>
              <a:t>approach</a:t>
            </a:r>
            <a:endParaRPr sz="2200" dirty="0">
              <a:latin typeface="Trebuchet MS"/>
              <a:cs typeface="Trebuchet MS"/>
            </a:endParaRPr>
          </a:p>
        </p:txBody>
      </p:sp>
      <p:sp>
        <p:nvSpPr>
          <p:cNvPr id="135" name="object 126">
            <a:extLst>
              <a:ext uri="{FF2B5EF4-FFF2-40B4-BE49-F238E27FC236}">
                <a16:creationId xmlns:a16="http://schemas.microsoft.com/office/drawing/2014/main" xmlns="" id="{4937FA3B-AE03-40DC-B7EF-428C9F680617}"/>
              </a:ext>
            </a:extLst>
          </p:cNvPr>
          <p:cNvSpPr txBox="1">
            <a:spLocks/>
          </p:cNvSpPr>
          <p:nvPr/>
        </p:nvSpPr>
        <p:spPr>
          <a:xfrm>
            <a:off x="52662" y="6146069"/>
            <a:ext cx="5386493" cy="689291"/>
          </a:xfrm>
          <a:prstGeom prst="rect">
            <a:avLst/>
          </a:prstGeom>
        </p:spPr>
        <p:txBody>
          <a:bodyPr vert="horz" wrap="square" lIns="0" tIns="12065"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it-IT" sz="2200" b="1" spc="-90" dirty="0">
                <a:solidFill>
                  <a:srgbClr val="FFFFFF"/>
                </a:solidFill>
                <a:latin typeface="Trebuchet MS"/>
                <a:cs typeface="Trebuchet MS"/>
              </a:rPr>
              <a:t>Bianco-Randazzo</a:t>
            </a:r>
            <a:br>
              <a:rPr lang="it-IT" sz="2200" b="1" spc="-90" dirty="0">
                <a:solidFill>
                  <a:srgbClr val="FFFFFF"/>
                </a:solidFill>
                <a:latin typeface="Trebuchet MS"/>
                <a:cs typeface="Trebuchet MS"/>
              </a:rPr>
            </a:br>
            <a:r>
              <a:rPr lang="it-IT" sz="2200" b="1" spc="-90" dirty="0">
                <a:solidFill>
                  <a:srgbClr val="FFFFFF"/>
                </a:solidFill>
                <a:latin typeface="Trebuchet MS"/>
                <a:cs typeface="Trebuchet MS"/>
              </a:rPr>
              <a:t>Eye tracking and gaze </a:t>
            </a:r>
            <a:r>
              <a:rPr lang="en-US" sz="2200" b="1" spc="-90" dirty="0">
                <a:solidFill>
                  <a:srgbClr val="FFFFFF"/>
                </a:solidFill>
                <a:latin typeface="Trebuchet MS"/>
                <a:cs typeface="Trebuchet MS"/>
              </a:rPr>
              <a:t>estimation</a:t>
            </a:r>
            <a:endParaRPr lang="en-US" sz="2200" dirty="0">
              <a:latin typeface="Trebuchet MS"/>
              <a:cs typeface="Trebuchet MS"/>
            </a:endParaRPr>
          </a:p>
        </p:txBody>
      </p:sp>
      <p:sp>
        <p:nvSpPr>
          <p:cNvPr id="125" name="Rettangolo 124">
            <a:extLst>
              <a:ext uri="{FF2B5EF4-FFF2-40B4-BE49-F238E27FC236}">
                <a16:creationId xmlns:a16="http://schemas.microsoft.com/office/drawing/2014/main" xmlns="" id="{F2D0ED3B-5255-45A8-8777-579ACC12EC58}"/>
              </a:ext>
            </a:extLst>
          </p:cNvPr>
          <p:cNvSpPr/>
          <p:nvPr/>
        </p:nvSpPr>
        <p:spPr>
          <a:xfrm>
            <a:off x="228203" y="1306284"/>
            <a:ext cx="4572000" cy="2308324"/>
          </a:xfrm>
          <a:prstGeom prst="rect">
            <a:avLst/>
          </a:prstGeom>
        </p:spPr>
        <p:txBody>
          <a:bodyPr>
            <a:spAutoFit/>
          </a:bodyPr>
          <a:lstStyle/>
          <a:p>
            <a:r>
              <a:rPr lang="en-US" dirty="0">
                <a:latin typeface="Calibri" panose="020F0502020204030204" pitchFamily="34" charset="0"/>
                <a:ea typeface="Calibri" panose="020F0502020204030204" pitchFamily="34" charset="0"/>
              </a:rPr>
              <a:t>Eye tracking is the process of measuring  the motion of an eye relative to the head. These measurements are carried out by a tracking algorithm, that records the position of useful image information and the movements they make. We exploited eye tracking to estimate the point of gaze (where the user is looking at the screen).</a:t>
            </a:r>
            <a:endParaRPr lang="it-IT" dirty="0"/>
          </a:p>
        </p:txBody>
      </p:sp>
      <p:sp>
        <p:nvSpPr>
          <p:cNvPr id="128" name="Rettangolo 127">
            <a:extLst>
              <a:ext uri="{FF2B5EF4-FFF2-40B4-BE49-F238E27FC236}">
                <a16:creationId xmlns:a16="http://schemas.microsoft.com/office/drawing/2014/main" xmlns="" id="{7797DB7B-91F0-4871-BFFB-DF3AD83439DB}"/>
              </a:ext>
            </a:extLst>
          </p:cNvPr>
          <p:cNvSpPr/>
          <p:nvPr/>
        </p:nvSpPr>
        <p:spPr>
          <a:xfrm>
            <a:off x="228203" y="3584155"/>
            <a:ext cx="4572000" cy="1477328"/>
          </a:xfrm>
          <a:prstGeom prst="rect">
            <a:avLst/>
          </a:prstGeom>
        </p:spPr>
        <p:txBody>
          <a:bodyPr>
            <a:sp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The goal was to show, how gaze </a:t>
            </a:r>
            <a:r>
              <a:rPr lang="en-GB" sz="1800" dirty="0" smtClean="0">
                <a:effectLst/>
                <a:latin typeface="Calibri" panose="020F0502020204030204" pitchFamily="34" charset="0"/>
                <a:ea typeface="Calibri" panose="020F0502020204030204" pitchFamily="34" charset="0"/>
                <a:cs typeface="Times New Roman" panose="02020603050405020304" pitchFamily="18" charset="0"/>
              </a:rPr>
              <a:t>estimation can </a:t>
            </a:r>
            <a:r>
              <a:rPr lang="en-GB" sz="1800" dirty="0">
                <a:effectLst/>
                <a:latin typeface="Calibri" panose="020F0502020204030204" pitchFamily="34" charset="0"/>
                <a:ea typeface="Calibri" panose="020F0502020204030204" pitchFamily="34" charset="0"/>
                <a:cs typeface="Times New Roman" panose="02020603050405020304" pitchFamily="18" charset="0"/>
              </a:rPr>
              <a:t>provide assistance in the act of detecting, where the user is looking on the screen and monitoring how much he is focused in a certain area of it.</a:t>
            </a:r>
            <a:endParaRPr lang="it-IT" dirty="0"/>
          </a:p>
        </p:txBody>
      </p:sp>
      <p:sp>
        <p:nvSpPr>
          <p:cNvPr id="129" name="Rettangolo 128">
            <a:extLst>
              <a:ext uri="{FF2B5EF4-FFF2-40B4-BE49-F238E27FC236}">
                <a16:creationId xmlns:a16="http://schemas.microsoft.com/office/drawing/2014/main" xmlns="" id="{0004FE76-5C11-4678-AEFC-4908EC7F27E6}"/>
              </a:ext>
            </a:extLst>
          </p:cNvPr>
          <p:cNvSpPr/>
          <p:nvPr/>
        </p:nvSpPr>
        <p:spPr>
          <a:xfrm>
            <a:off x="195803" y="5061483"/>
            <a:ext cx="4604400" cy="923330"/>
          </a:xfrm>
          <a:prstGeom prst="rect">
            <a:avLst/>
          </a:prstGeom>
        </p:spPr>
        <p:txBody>
          <a:bodyPr wrap="square">
            <a:spAutoFit/>
          </a:bodyPr>
          <a:lstStyle/>
          <a:p>
            <a:r>
              <a:rPr lang="en-GB" sz="1800" dirty="0" err="1">
                <a:effectLst/>
                <a:latin typeface="Calibri" panose="020F0502020204030204" pitchFamily="34" charset="0"/>
                <a:ea typeface="Calibri" panose="020F0502020204030204" pitchFamily="34" charset="0"/>
                <a:cs typeface="Times New Roman" panose="02020603050405020304" pitchFamily="18" charset="0"/>
              </a:rPr>
              <a:t>Eye_tracking</a:t>
            </a:r>
            <a:r>
              <a:rPr lang="en-GB" sz="1800" dirty="0">
                <a:effectLst/>
                <a:latin typeface="Calibri" panose="020F0502020204030204" pitchFamily="34" charset="0"/>
                <a:ea typeface="Calibri" panose="020F0502020204030204" pitchFamily="34" charset="0"/>
                <a:cs typeface="Times New Roman" panose="02020603050405020304" pitchFamily="18" charset="0"/>
              </a:rPr>
              <a:t> is a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Matlab</a:t>
            </a:r>
            <a:r>
              <a:rPr lang="en-GB" sz="1800" dirty="0">
                <a:effectLst/>
                <a:latin typeface="Calibri" panose="020F0502020204030204" pitchFamily="34" charset="0"/>
                <a:ea typeface="Calibri" panose="020F0502020204030204" pitchFamily="34" charset="0"/>
                <a:cs typeface="Times New Roman" panose="02020603050405020304" pitchFamily="18" charset="0"/>
              </a:rPr>
              <a:t> program that localizes </a:t>
            </a:r>
            <a:r>
              <a:rPr lang="en-GB" dirty="0" smtClean="0">
                <a:latin typeface="Calibri" panose="020F0502020204030204" pitchFamily="34" charset="0"/>
                <a:ea typeface="Calibri" panose="020F0502020204030204" pitchFamily="34" charset="0"/>
                <a:cs typeface="Times New Roman" panose="02020603050405020304" pitchFamily="18" charset="0"/>
              </a:rPr>
              <a:t>face features </a:t>
            </a:r>
            <a:r>
              <a:rPr lang="en-GB" sz="1800" dirty="0" smtClean="0">
                <a:effectLst/>
                <a:latin typeface="Calibri" panose="020F0502020204030204" pitchFamily="34" charset="0"/>
                <a:ea typeface="Calibri" panose="020F0502020204030204" pitchFamily="34" charset="0"/>
                <a:cs typeface="Times New Roman" panose="02020603050405020304" pitchFamily="18" charset="0"/>
              </a:rPr>
              <a:t>and </a:t>
            </a:r>
            <a:r>
              <a:rPr lang="en-GB" sz="1800" dirty="0">
                <a:effectLst/>
                <a:latin typeface="Calibri" panose="020F0502020204030204" pitchFamily="34" charset="0"/>
                <a:ea typeface="Calibri" panose="020F0502020204030204" pitchFamily="34" charset="0"/>
                <a:cs typeface="Times New Roman" panose="02020603050405020304" pitchFamily="18" charset="0"/>
              </a:rPr>
              <a:t>plots the estimated gaze on the screen, using a Feature-Based approach. </a:t>
            </a:r>
            <a:endParaRPr lang="it-IT" dirty="0"/>
          </a:p>
        </p:txBody>
      </p:sp>
      <p:pic>
        <p:nvPicPr>
          <p:cNvPr id="1028" name="Picture 4" descr="Risultato immagini per logo matlab">
            <a:extLst>
              <a:ext uri="{FF2B5EF4-FFF2-40B4-BE49-F238E27FC236}">
                <a16:creationId xmlns:a16="http://schemas.microsoft.com/office/drawing/2014/main" xmlns="" id="{2AF9421B-3D5F-4D0B-8FC3-EC39878191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36223" y="2359660"/>
            <a:ext cx="2760726" cy="22196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822240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8466"/>
            <a:ext cx="9144000" cy="1270000"/>
          </a:xfrm>
          <a:custGeom>
            <a:avLst/>
            <a:gdLst/>
            <a:ahLst/>
            <a:cxnLst/>
            <a:rect l="l" t="t" r="r" b="b"/>
            <a:pathLst>
              <a:path w="9144000" h="1270000">
                <a:moveTo>
                  <a:pt x="9144000" y="0"/>
                </a:moveTo>
                <a:lnTo>
                  <a:pt x="0" y="0"/>
                </a:lnTo>
                <a:lnTo>
                  <a:pt x="0" y="1269491"/>
                </a:lnTo>
                <a:lnTo>
                  <a:pt x="9144000" y="1269491"/>
                </a:lnTo>
                <a:lnTo>
                  <a:pt x="9144000" y="0"/>
                </a:lnTo>
                <a:close/>
              </a:path>
            </a:pathLst>
          </a:custGeom>
          <a:solidFill>
            <a:srgbClr val="718FA4"/>
          </a:solidFill>
        </p:spPr>
        <p:txBody>
          <a:bodyPr wrap="square" lIns="0" tIns="0" rIns="0" bIns="0" rtlCol="0"/>
          <a:lstStyle/>
          <a:p>
            <a:endParaRPr dirty="0"/>
          </a:p>
        </p:txBody>
      </p:sp>
      <p:sp>
        <p:nvSpPr>
          <p:cNvPr id="3" name="object 3"/>
          <p:cNvSpPr/>
          <p:nvPr/>
        </p:nvSpPr>
        <p:spPr>
          <a:xfrm>
            <a:off x="3676" y="6137603"/>
            <a:ext cx="9144000" cy="731520"/>
          </a:xfrm>
          <a:custGeom>
            <a:avLst/>
            <a:gdLst/>
            <a:ahLst/>
            <a:cxnLst/>
            <a:rect l="l" t="t" r="r" b="b"/>
            <a:pathLst>
              <a:path w="9144000" h="731520">
                <a:moveTo>
                  <a:pt x="9144000" y="0"/>
                </a:moveTo>
                <a:lnTo>
                  <a:pt x="0" y="0"/>
                </a:lnTo>
                <a:lnTo>
                  <a:pt x="0" y="731520"/>
                </a:lnTo>
                <a:lnTo>
                  <a:pt x="9144000" y="731520"/>
                </a:lnTo>
                <a:lnTo>
                  <a:pt x="9144000" y="0"/>
                </a:lnTo>
                <a:close/>
              </a:path>
            </a:pathLst>
          </a:custGeom>
          <a:solidFill>
            <a:srgbClr val="718FA4"/>
          </a:solidFill>
        </p:spPr>
        <p:txBody>
          <a:bodyPr wrap="square" lIns="0" tIns="0" rIns="0" bIns="0" rtlCol="0"/>
          <a:lstStyle/>
          <a:p>
            <a:endParaRPr dirty="0"/>
          </a:p>
        </p:txBody>
      </p:sp>
      <p:sp>
        <p:nvSpPr>
          <p:cNvPr id="4" name="object 4"/>
          <p:cNvSpPr/>
          <p:nvPr/>
        </p:nvSpPr>
        <p:spPr>
          <a:xfrm>
            <a:off x="48767" y="1089660"/>
            <a:ext cx="0" cy="180340"/>
          </a:xfrm>
          <a:custGeom>
            <a:avLst/>
            <a:gdLst/>
            <a:ahLst/>
            <a:cxnLst/>
            <a:rect l="l" t="t" r="r" b="b"/>
            <a:pathLst>
              <a:path h="180340">
                <a:moveTo>
                  <a:pt x="0" y="0"/>
                </a:moveTo>
                <a:lnTo>
                  <a:pt x="1" y="179959"/>
                </a:lnTo>
              </a:path>
            </a:pathLst>
          </a:custGeom>
          <a:ln w="12192">
            <a:solidFill>
              <a:srgbClr val="FFFFFF"/>
            </a:solidFill>
          </a:ln>
        </p:spPr>
        <p:txBody>
          <a:bodyPr wrap="square" lIns="0" tIns="0" rIns="0" bIns="0" rtlCol="0"/>
          <a:lstStyle/>
          <a:p>
            <a:endParaRPr dirty="0"/>
          </a:p>
        </p:txBody>
      </p:sp>
      <p:sp>
        <p:nvSpPr>
          <p:cNvPr id="5" name="object 5"/>
          <p:cNvSpPr/>
          <p:nvPr/>
        </p:nvSpPr>
        <p:spPr>
          <a:xfrm>
            <a:off x="123444" y="1089660"/>
            <a:ext cx="0" cy="180340"/>
          </a:xfrm>
          <a:custGeom>
            <a:avLst/>
            <a:gdLst/>
            <a:ahLst/>
            <a:cxnLst/>
            <a:rect l="l" t="t" r="r" b="b"/>
            <a:pathLst>
              <a:path h="180340">
                <a:moveTo>
                  <a:pt x="0" y="0"/>
                </a:moveTo>
                <a:lnTo>
                  <a:pt x="1" y="179959"/>
                </a:lnTo>
              </a:path>
            </a:pathLst>
          </a:custGeom>
          <a:ln w="12192">
            <a:solidFill>
              <a:srgbClr val="FFFFFF"/>
            </a:solidFill>
          </a:ln>
        </p:spPr>
        <p:txBody>
          <a:bodyPr wrap="square" lIns="0" tIns="0" rIns="0" bIns="0" rtlCol="0"/>
          <a:lstStyle/>
          <a:p>
            <a:endParaRPr dirty="0"/>
          </a:p>
        </p:txBody>
      </p:sp>
      <p:sp>
        <p:nvSpPr>
          <p:cNvPr id="6" name="object 6"/>
          <p:cNvSpPr/>
          <p:nvPr/>
        </p:nvSpPr>
        <p:spPr>
          <a:xfrm>
            <a:off x="199644"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7" name="object 7"/>
          <p:cNvSpPr/>
          <p:nvPr/>
        </p:nvSpPr>
        <p:spPr>
          <a:xfrm>
            <a:off x="27584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8" name="object 8"/>
          <p:cNvSpPr/>
          <p:nvPr/>
        </p:nvSpPr>
        <p:spPr>
          <a:xfrm>
            <a:off x="35204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9" name="object 9"/>
          <p:cNvSpPr/>
          <p:nvPr/>
        </p:nvSpPr>
        <p:spPr>
          <a:xfrm>
            <a:off x="428244"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0" name="object 10"/>
          <p:cNvSpPr/>
          <p:nvPr/>
        </p:nvSpPr>
        <p:spPr>
          <a:xfrm>
            <a:off x="50291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1" name="object 11"/>
          <p:cNvSpPr/>
          <p:nvPr/>
        </p:nvSpPr>
        <p:spPr>
          <a:xfrm>
            <a:off x="57911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2" name="object 12"/>
          <p:cNvSpPr/>
          <p:nvPr/>
        </p:nvSpPr>
        <p:spPr>
          <a:xfrm>
            <a:off x="65531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3" name="object 13"/>
          <p:cNvSpPr/>
          <p:nvPr/>
        </p:nvSpPr>
        <p:spPr>
          <a:xfrm>
            <a:off x="73151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4" name="object 14"/>
          <p:cNvSpPr/>
          <p:nvPr/>
        </p:nvSpPr>
        <p:spPr>
          <a:xfrm>
            <a:off x="80771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5" name="object 15"/>
          <p:cNvSpPr/>
          <p:nvPr/>
        </p:nvSpPr>
        <p:spPr>
          <a:xfrm>
            <a:off x="88391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6" name="object 16"/>
          <p:cNvSpPr/>
          <p:nvPr/>
        </p:nvSpPr>
        <p:spPr>
          <a:xfrm>
            <a:off x="958596"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7" name="object 17"/>
          <p:cNvSpPr/>
          <p:nvPr/>
        </p:nvSpPr>
        <p:spPr>
          <a:xfrm>
            <a:off x="1034796"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8" name="object 18"/>
          <p:cNvSpPr/>
          <p:nvPr/>
        </p:nvSpPr>
        <p:spPr>
          <a:xfrm>
            <a:off x="1110996"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9" name="object 19"/>
          <p:cNvSpPr/>
          <p:nvPr/>
        </p:nvSpPr>
        <p:spPr>
          <a:xfrm>
            <a:off x="1187196"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20" name="object 20"/>
          <p:cNvSpPr/>
          <p:nvPr/>
        </p:nvSpPr>
        <p:spPr>
          <a:xfrm>
            <a:off x="1263396"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21" name="object 21"/>
          <p:cNvSpPr/>
          <p:nvPr/>
        </p:nvSpPr>
        <p:spPr>
          <a:xfrm>
            <a:off x="1339596"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22" name="object 22"/>
          <p:cNvSpPr/>
          <p:nvPr/>
        </p:nvSpPr>
        <p:spPr>
          <a:xfrm>
            <a:off x="141427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23" name="object 23"/>
          <p:cNvSpPr/>
          <p:nvPr/>
        </p:nvSpPr>
        <p:spPr>
          <a:xfrm>
            <a:off x="149047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24" name="object 24"/>
          <p:cNvSpPr/>
          <p:nvPr/>
        </p:nvSpPr>
        <p:spPr>
          <a:xfrm>
            <a:off x="156667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25" name="object 25"/>
          <p:cNvSpPr/>
          <p:nvPr/>
        </p:nvSpPr>
        <p:spPr>
          <a:xfrm>
            <a:off x="164287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26" name="object 26"/>
          <p:cNvSpPr/>
          <p:nvPr/>
        </p:nvSpPr>
        <p:spPr>
          <a:xfrm>
            <a:off x="171907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27" name="object 27"/>
          <p:cNvSpPr/>
          <p:nvPr/>
        </p:nvSpPr>
        <p:spPr>
          <a:xfrm>
            <a:off x="179527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28" name="object 28"/>
          <p:cNvSpPr/>
          <p:nvPr/>
        </p:nvSpPr>
        <p:spPr>
          <a:xfrm>
            <a:off x="186994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29" name="object 29"/>
          <p:cNvSpPr/>
          <p:nvPr/>
        </p:nvSpPr>
        <p:spPr>
          <a:xfrm>
            <a:off x="194614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30" name="object 30"/>
          <p:cNvSpPr/>
          <p:nvPr/>
        </p:nvSpPr>
        <p:spPr>
          <a:xfrm>
            <a:off x="202234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31" name="object 31"/>
          <p:cNvSpPr/>
          <p:nvPr/>
        </p:nvSpPr>
        <p:spPr>
          <a:xfrm>
            <a:off x="209854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32" name="object 32"/>
          <p:cNvSpPr/>
          <p:nvPr/>
        </p:nvSpPr>
        <p:spPr>
          <a:xfrm>
            <a:off x="217474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33" name="object 33"/>
          <p:cNvSpPr/>
          <p:nvPr/>
        </p:nvSpPr>
        <p:spPr>
          <a:xfrm>
            <a:off x="225094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34" name="object 34"/>
          <p:cNvSpPr/>
          <p:nvPr/>
        </p:nvSpPr>
        <p:spPr>
          <a:xfrm>
            <a:off x="232562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35" name="object 35"/>
          <p:cNvSpPr/>
          <p:nvPr/>
        </p:nvSpPr>
        <p:spPr>
          <a:xfrm>
            <a:off x="240182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36" name="object 36"/>
          <p:cNvSpPr/>
          <p:nvPr/>
        </p:nvSpPr>
        <p:spPr>
          <a:xfrm>
            <a:off x="247802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37" name="object 37"/>
          <p:cNvSpPr/>
          <p:nvPr/>
        </p:nvSpPr>
        <p:spPr>
          <a:xfrm>
            <a:off x="255422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38" name="object 38"/>
          <p:cNvSpPr/>
          <p:nvPr/>
        </p:nvSpPr>
        <p:spPr>
          <a:xfrm>
            <a:off x="263042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39" name="object 39"/>
          <p:cNvSpPr/>
          <p:nvPr/>
        </p:nvSpPr>
        <p:spPr>
          <a:xfrm>
            <a:off x="2705100"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40" name="object 40"/>
          <p:cNvSpPr/>
          <p:nvPr/>
        </p:nvSpPr>
        <p:spPr>
          <a:xfrm>
            <a:off x="2781300"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41" name="object 41"/>
          <p:cNvSpPr/>
          <p:nvPr/>
        </p:nvSpPr>
        <p:spPr>
          <a:xfrm>
            <a:off x="2857500"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42" name="object 42"/>
          <p:cNvSpPr/>
          <p:nvPr/>
        </p:nvSpPr>
        <p:spPr>
          <a:xfrm>
            <a:off x="2933700"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43" name="object 43"/>
          <p:cNvSpPr/>
          <p:nvPr/>
        </p:nvSpPr>
        <p:spPr>
          <a:xfrm>
            <a:off x="3009900"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44" name="object 44"/>
          <p:cNvSpPr/>
          <p:nvPr/>
        </p:nvSpPr>
        <p:spPr>
          <a:xfrm>
            <a:off x="3086100"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45" name="object 45"/>
          <p:cNvSpPr/>
          <p:nvPr/>
        </p:nvSpPr>
        <p:spPr>
          <a:xfrm>
            <a:off x="3160776"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46" name="object 46"/>
          <p:cNvSpPr/>
          <p:nvPr/>
        </p:nvSpPr>
        <p:spPr>
          <a:xfrm>
            <a:off x="3236976"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47" name="object 47"/>
          <p:cNvSpPr/>
          <p:nvPr/>
        </p:nvSpPr>
        <p:spPr>
          <a:xfrm>
            <a:off x="3313176"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48" name="object 48"/>
          <p:cNvSpPr/>
          <p:nvPr/>
        </p:nvSpPr>
        <p:spPr>
          <a:xfrm>
            <a:off x="3389376"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49" name="object 49"/>
          <p:cNvSpPr/>
          <p:nvPr/>
        </p:nvSpPr>
        <p:spPr>
          <a:xfrm>
            <a:off x="3465576"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50" name="object 50"/>
          <p:cNvSpPr/>
          <p:nvPr/>
        </p:nvSpPr>
        <p:spPr>
          <a:xfrm>
            <a:off x="3541776"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51" name="object 51"/>
          <p:cNvSpPr/>
          <p:nvPr/>
        </p:nvSpPr>
        <p:spPr>
          <a:xfrm>
            <a:off x="361645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52" name="object 52"/>
          <p:cNvSpPr/>
          <p:nvPr/>
        </p:nvSpPr>
        <p:spPr>
          <a:xfrm>
            <a:off x="369265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53" name="object 53"/>
          <p:cNvSpPr/>
          <p:nvPr/>
        </p:nvSpPr>
        <p:spPr>
          <a:xfrm>
            <a:off x="376885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54" name="object 54"/>
          <p:cNvSpPr/>
          <p:nvPr/>
        </p:nvSpPr>
        <p:spPr>
          <a:xfrm>
            <a:off x="384505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55" name="object 55"/>
          <p:cNvSpPr/>
          <p:nvPr/>
        </p:nvSpPr>
        <p:spPr>
          <a:xfrm>
            <a:off x="392125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56" name="object 56"/>
          <p:cNvSpPr/>
          <p:nvPr/>
        </p:nvSpPr>
        <p:spPr>
          <a:xfrm>
            <a:off x="399745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57" name="object 57"/>
          <p:cNvSpPr/>
          <p:nvPr/>
        </p:nvSpPr>
        <p:spPr>
          <a:xfrm>
            <a:off x="407212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58" name="object 58"/>
          <p:cNvSpPr/>
          <p:nvPr/>
        </p:nvSpPr>
        <p:spPr>
          <a:xfrm>
            <a:off x="414832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59" name="object 59"/>
          <p:cNvSpPr/>
          <p:nvPr/>
        </p:nvSpPr>
        <p:spPr>
          <a:xfrm>
            <a:off x="422452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60" name="object 60"/>
          <p:cNvSpPr/>
          <p:nvPr/>
        </p:nvSpPr>
        <p:spPr>
          <a:xfrm>
            <a:off x="430072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61" name="object 61"/>
          <p:cNvSpPr/>
          <p:nvPr/>
        </p:nvSpPr>
        <p:spPr>
          <a:xfrm>
            <a:off x="437692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62" name="object 62"/>
          <p:cNvSpPr/>
          <p:nvPr/>
        </p:nvSpPr>
        <p:spPr>
          <a:xfrm>
            <a:off x="445312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63" name="object 63"/>
          <p:cNvSpPr/>
          <p:nvPr/>
        </p:nvSpPr>
        <p:spPr>
          <a:xfrm>
            <a:off x="452780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64" name="object 64"/>
          <p:cNvSpPr/>
          <p:nvPr/>
        </p:nvSpPr>
        <p:spPr>
          <a:xfrm>
            <a:off x="460400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65" name="object 65"/>
          <p:cNvSpPr/>
          <p:nvPr/>
        </p:nvSpPr>
        <p:spPr>
          <a:xfrm>
            <a:off x="468020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66" name="object 66"/>
          <p:cNvSpPr/>
          <p:nvPr/>
        </p:nvSpPr>
        <p:spPr>
          <a:xfrm>
            <a:off x="475640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67" name="object 67"/>
          <p:cNvSpPr/>
          <p:nvPr/>
        </p:nvSpPr>
        <p:spPr>
          <a:xfrm>
            <a:off x="483260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68" name="object 68"/>
          <p:cNvSpPr/>
          <p:nvPr/>
        </p:nvSpPr>
        <p:spPr>
          <a:xfrm>
            <a:off x="490880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69" name="object 69"/>
          <p:cNvSpPr/>
          <p:nvPr/>
        </p:nvSpPr>
        <p:spPr>
          <a:xfrm>
            <a:off x="498347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70" name="object 70"/>
          <p:cNvSpPr/>
          <p:nvPr/>
        </p:nvSpPr>
        <p:spPr>
          <a:xfrm>
            <a:off x="505967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71" name="object 71"/>
          <p:cNvSpPr/>
          <p:nvPr/>
        </p:nvSpPr>
        <p:spPr>
          <a:xfrm>
            <a:off x="513587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72" name="object 72"/>
          <p:cNvSpPr/>
          <p:nvPr/>
        </p:nvSpPr>
        <p:spPr>
          <a:xfrm>
            <a:off x="521207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73" name="object 73"/>
          <p:cNvSpPr/>
          <p:nvPr/>
        </p:nvSpPr>
        <p:spPr>
          <a:xfrm>
            <a:off x="528827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74" name="object 74"/>
          <p:cNvSpPr/>
          <p:nvPr/>
        </p:nvSpPr>
        <p:spPr>
          <a:xfrm>
            <a:off x="5362955"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75" name="object 75"/>
          <p:cNvSpPr/>
          <p:nvPr/>
        </p:nvSpPr>
        <p:spPr>
          <a:xfrm>
            <a:off x="5439155"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76" name="object 76"/>
          <p:cNvSpPr/>
          <p:nvPr/>
        </p:nvSpPr>
        <p:spPr>
          <a:xfrm>
            <a:off x="5515355"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77" name="object 77"/>
          <p:cNvSpPr/>
          <p:nvPr/>
        </p:nvSpPr>
        <p:spPr>
          <a:xfrm>
            <a:off x="5591555"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78" name="object 78"/>
          <p:cNvSpPr/>
          <p:nvPr/>
        </p:nvSpPr>
        <p:spPr>
          <a:xfrm>
            <a:off x="5667755"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79" name="object 79"/>
          <p:cNvSpPr/>
          <p:nvPr/>
        </p:nvSpPr>
        <p:spPr>
          <a:xfrm>
            <a:off x="5743955"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80" name="object 80"/>
          <p:cNvSpPr/>
          <p:nvPr/>
        </p:nvSpPr>
        <p:spPr>
          <a:xfrm>
            <a:off x="581863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81" name="object 81"/>
          <p:cNvSpPr/>
          <p:nvPr/>
        </p:nvSpPr>
        <p:spPr>
          <a:xfrm>
            <a:off x="589483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82" name="object 82"/>
          <p:cNvSpPr/>
          <p:nvPr/>
        </p:nvSpPr>
        <p:spPr>
          <a:xfrm>
            <a:off x="597103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83" name="object 83"/>
          <p:cNvSpPr/>
          <p:nvPr/>
        </p:nvSpPr>
        <p:spPr>
          <a:xfrm>
            <a:off x="604723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84" name="object 84"/>
          <p:cNvSpPr/>
          <p:nvPr/>
        </p:nvSpPr>
        <p:spPr>
          <a:xfrm>
            <a:off x="612343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85" name="object 85"/>
          <p:cNvSpPr/>
          <p:nvPr/>
        </p:nvSpPr>
        <p:spPr>
          <a:xfrm>
            <a:off x="619963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86" name="object 86"/>
          <p:cNvSpPr/>
          <p:nvPr/>
        </p:nvSpPr>
        <p:spPr>
          <a:xfrm>
            <a:off x="627430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87" name="object 87"/>
          <p:cNvSpPr/>
          <p:nvPr/>
        </p:nvSpPr>
        <p:spPr>
          <a:xfrm>
            <a:off x="635050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88" name="object 88"/>
          <p:cNvSpPr/>
          <p:nvPr/>
        </p:nvSpPr>
        <p:spPr>
          <a:xfrm>
            <a:off x="642670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89" name="object 89"/>
          <p:cNvSpPr/>
          <p:nvPr/>
        </p:nvSpPr>
        <p:spPr>
          <a:xfrm>
            <a:off x="6502907"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90" name="object 90"/>
          <p:cNvSpPr/>
          <p:nvPr/>
        </p:nvSpPr>
        <p:spPr>
          <a:xfrm>
            <a:off x="6579107"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91" name="object 91"/>
          <p:cNvSpPr/>
          <p:nvPr/>
        </p:nvSpPr>
        <p:spPr>
          <a:xfrm>
            <a:off x="6655307"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92" name="object 92"/>
          <p:cNvSpPr/>
          <p:nvPr/>
        </p:nvSpPr>
        <p:spPr>
          <a:xfrm>
            <a:off x="672998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93" name="object 93"/>
          <p:cNvSpPr/>
          <p:nvPr/>
        </p:nvSpPr>
        <p:spPr>
          <a:xfrm>
            <a:off x="680618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94" name="object 94"/>
          <p:cNvSpPr/>
          <p:nvPr/>
        </p:nvSpPr>
        <p:spPr>
          <a:xfrm>
            <a:off x="688238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95" name="object 95"/>
          <p:cNvSpPr/>
          <p:nvPr/>
        </p:nvSpPr>
        <p:spPr>
          <a:xfrm>
            <a:off x="695858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96" name="object 96"/>
          <p:cNvSpPr/>
          <p:nvPr/>
        </p:nvSpPr>
        <p:spPr>
          <a:xfrm>
            <a:off x="703478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97" name="object 97"/>
          <p:cNvSpPr/>
          <p:nvPr/>
        </p:nvSpPr>
        <p:spPr>
          <a:xfrm>
            <a:off x="711098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98" name="object 98"/>
          <p:cNvSpPr/>
          <p:nvPr/>
        </p:nvSpPr>
        <p:spPr>
          <a:xfrm>
            <a:off x="718565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99" name="object 99"/>
          <p:cNvSpPr/>
          <p:nvPr/>
        </p:nvSpPr>
        <p:spPr>
          <a:xfrm>
            <a:off x="726185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00" name="object 100"/>
          <p:cNvSpPr/>
          <p:nvPr/>
        </p:nvSpPr>
        <p:spPr>
          <a:xfrm>
            <a:off x="733805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01" name="object 101"/>
          <p:cNvSpPr/>
          <p:nvPr/>
        </p:nvSpPr>
        <p:spPr>
          <a:xfrm>
            <a:off x="741425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02" name="object 102"/>
          <p:cNvSpPr/>
          <p:nvPr/>
        </p:nvSpPr>
        <p:spPr>
          <a:xfrm>
            <a:off x="749045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03" name="object 103"/>
          <p:cNvSpPr/>
          <p:nvPr/>
        </p:nvSpPr>
        <p:spPr>
          <a:xfrm>
            <a:off x="756665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04" name="object 104"/>
          <p:cNvSpPr/>
          <p:nvPr/>
        </p:nvSpPr>
        <p:spPr>
          <a:xfrm>
            <a:off x="7641335"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05" name="object 105"/>
          <p:cNvSpPr/>
          <p:nvPr/>
        </p:nvSpPr>
        <p:spPr>
          <a:xfrm>
            <a:off x="7717535"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06" name="object 106"/>
          <p:cNvSpPr/>
          <p:nvPr/>
        </p:nvSpPr>
        <p:spPr>
          <a:xfrm>
            <a:off x="7793735"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07" name="object 107"/>
          <p:cNvSpPr/>
          <p:nvPr/>
        </p:nvSpPr>
        <p:spPr>
          <a:xfrm>
            <a:off x="7869935"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08" name="object 108"/>
          <p:cNvSpPr/>
          <p:nvPr/>
        </p:nvSpPr>
        <p:spPr>
          <a:xfrm>
            <a:off x="7946135"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09" name="object 109"/>
          <p:cNvSpPr/>
          <p:nvPr/>
        </p:nvSpPr>
        <p:spPr>
          <a:xfrm>
            <a:off x="8020811"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10" name="object 110"/>
          <p:cNvSpPr/>
          <p:nvPr/>
        </p:nvSpPr>
        <p:spPr>
          <a:xfrm>
            <a:off x="8097011"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11" name="object 111"/>
          <p:cNvSpPr/>
          <p:nvPr/>
        </p:nvSpPr>
        <p:spPr>
          <a:xfrm>
            <a:off x="8173211"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12" name="object 112"/>
          <p:cNvSpPr/>
          <p:nvPr/>
        </p:nvSpPr>
        <p:spPr>
          <a:xfrm>
            <a:off x="8249411"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13" name="object 113"/>
          <p:cNvSpPr/>
          <p:nvPr/>
        </p:nvSpPr>
        <p:spPr>
          <a:xfrm>
            <a:off x="8325611"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14" name="object 114"/>
          <p:cNvSpPr/>
          <p:nvPr/>
        </p:nvSpPr>
        <p:spPr>
          <a:xfrm>
            <a:off x="8401811"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15" name="object 115"/>
          <p:cNvSpPr/>
          <p:nvPr/>
        </p:nvSpPr>
        <p:spPr>
          <a:xfrm>
            <a:off x="847648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16" name="object 116"/>
          <p:cNvSpPr/>
          <p:nvPr/>
        </p:nvSpPr>
        <p:spPr>
          <a:xfrm>
            <a:off x="855268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17" name="object 117"/>
          <p:cNvSpPr/>
          <p:nvPr/>
        </p:nvSpPr>
        <p:spPr>
          <a:xfrm>
            <a:off x="862888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18" name="object 118"/>
          <p:cNvSpPr/>
          <p:nvPr/>
        </p:nvSpPr>
        <p:spPr>
          <a:xfrm>
            <a:off x="870508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19" name="object 119"/>
          <p:cNvSpPr/>
          <p:nvPr/>
        </p:nvSpPr>
        <p:spPr>
          <a:xfrm>
            <a:off x="878128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20" name="object 120"/>
          <p:cNvSpPr/>
          <p:nvPr/>
        </p:nvSpPr>
        <p:spPr>
          <a:xfrm>
            <a:off x="885748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21" name="object 121"/>
          <p:cNvSpPr/>
          <p:nvPr/>
        </p:nvSpPr>
        <p:spPr>
          <a:xfrm>
            <a:off x="8932164"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22" name="object 122"/>
          <p:cNvSpPr/>
          <p:nvPr/>
        </p:nvSpPr>
        <p:spPr>
          <a:xfrm>
            <a:off x="9008364"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23" name="object 123"/>
          <p:cNvSpPr/>
          <p:nvPr/>
        </p:nvSpPr>
        <p:spPr>
          <a:xfrm>
            <a:off x="9084564"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24" name="object 124"/>
          <p:cNvSpPr/>
          <p:nvPr/>
        </p:nvSpPr>
        <p:spPr>
          <a:xfrm>
            <a:off x="6094476" y="6345935"/>
            <a:ext cx="2781300" cy="289560"/>
          </a:xfrm>
          <a:prstGeom prst="rect">
            <a:avLst/>
          </a:prstGeom>
          <a:blipFill>
            <a:blip r:embed="rId2" cstate="print"/>
            <a:stretch>
              <a:fillRect/>
            </a:stretch>
          </a:blipFill>
        </p:spPr>
        <p:txBody>
          <a:bodyPr wrap="square" lIns="0" tIns="0" rIns="0" bIns="0" rtlCol="0"/>
          <a:lstStyle/>
          <a:p>
            <a:endParaRPr dirty="0"/>
          </a:p>
        </p:txBody>
      </p:sp>
      <p:sp>
        <p:nvSpPr>
          <p:cNvPr id="126" name="object 126"/>
          <p:cNvSpPr txBox="1">
            <a:spLocks noGrp="1"/>
          </p:cNvSpPr>
          <p:nvPr>
            <p:ph type="title"/>
          </p:nvPr>
        </p:nvSpPr>
        <p:spPr>
          <a:xfrm>
            <a:off x="261190" y="374726"/>
            <a:ext cx="4039870" cy="350737"/>
          </a:xfrm>
          <a:prstGeom prst="rect">
            <a:avLst/>
          </a:prstGeom>
        </p:spPr>
        <p:txBody>
          <a:bodyPr vert="horz" wrap="square" lIns="0" tIns="12065" rIns="0" bIns="0" rtlCol="0">
            <a:spAutoFit/>
          </a:bodyPr>
          <a:lstStyle/>
          <a:p>
            <a:pPr marL="12700">
              <a:lnSpc>
                <a:spcPct val="100000"/>
              </a:lnSpc>
              <a:spcBef>
                <a:spcPts val="95"/>
              </a:spcBef>
            </a:pPr>
            <a:r>
              <a:rPr lang="it-IT" sz="2200" b="1" i="0" spc="-90" dirty="0">
                <a:solidFill>
                  <a:srgbClr val="FFFFFF"/>
                </a:solidFill>
                <a:latin typeface="Trebuchet MS"/>
                <a:cs typeface="Trebuchet MS"/>
              </a:rPr>
              <a:t>State of the art</a:t>
            </a:r>
            <a:endParaRPr sz="2200" dirty="0">
              <a:latin typeface="Trebuchet MS"/>
              <a:cs typeface="Trebuchet MS"/>
            </a:endParaRPr>
          </a:p>
        </p:txBody>
      </p:sp>
      <p:sp>
        <p:nvSpPr>
          <p:cNvPr id="135" name="object 126">
            <a:extLst>
              <a:ext uri="{FF2B5EF4-FFF2-40B4-BE49-F238E27FC236}">
                <a16:creationId xmlns:a16="http://schemas.microsoft.com/office/drawing/2014/main" xmlns="" id="{4937FA3B-AE03-40DC-B7EF-428C9F680617}"/>
              </a:ext>
            </a:extLst>
          </p:cNvPr>
          <p:cNvSpPr txBox="1">
            <a:spLocks/>
          </p:cNvSpPr>
          <p:nvPr/>
        </p:nvSpPr>
        <p:spPr>
          <a:xfrm>
            <a:off x="52662" y="6146069"/>
            <a:ext cx="5386493" cy="689291"/>
          </a:xfrm>
          <a:prstGeom prst="rect">
            <a:avLst/>
          </a:prstGeom>
        </p:spPr>
        <p:txBody>
          <a:bodyPr vert="horz" wrap="square" lIns="0" tIns="12065"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it-IT" sz="2200" b="1" spc="-90" dirty="0">
                <a:solidFill>
                  <a:srgbClr val="FFFFFF"/>
                </a:solidFill>
                <a:latin typeface="Trebuchet MS"/>
                <a:cs typeface="Trebuchet MS"/>
              </a:rPr>
              <a:t>Bianco-Randazzo</a:t>
            </a:r>
            <a:br>
              <a:rPr lang="it-IT" sz="2200" b="1" spc="-90" dirty="0">
                <a:solidFill>
                  <a:srgbClr val="FFFFFF"/>
                </a:solidFill>
                <a:latin typeface="Trebuchet MS"/>
                <a:cs typeface="Trebuchet MS"/>
              </a:rPr>
            </a:br>
            <a:r>
              <a:rPr lang="it-IT" sz="2200" b="1" spc="-90" dirty="0">
                <a:solidFill>
                  <a:srgbClr val="FFFFFF"/>
                </a:solidFill>
                <a:latin typeface="Trebuchet MS"/>
                <a:cs typeface="Trebuchet MS"/>
              </a:rPr>
              <a:t>Eye tracking and gaze </a:t>
            </a:r>
            <a:r>
              <a:rPr lang="en-US" sz="2200" b="1" spc="-90" dirty="0">
                <a:solidFill>
                  <a:srgbClr val="FFFFFF"/>
                </a:solidFill>
                <a:latin typeface="Trebuchet MS"/>
                <a:cs typeface="Trebuchet MS"/>
              </a:rPr>
              <a:t>estimation</a:t>
            </a:r>
            <a:endParaRPr lang="en-US" sz="2200" dirty="0">
              <a:latin typeface="Trebuchet MS"/>
              <a:cs typeface="Trebuchet MS"/>
            </a:endParaRPr>
          </a:p>
        </p:txBody>
      </p:sp>
      <p:sp>
        <p:nvSpPr>
          <p:cNvPr id="141" name="Rettangolo 140">
            <a:extLst>
              <a:ext uri="{FF2B5EF4-FFF2-40B4-BE49-F238E27FC236}">
                <a16:creationId xmlns:a16="http://schemas.microsoft.com/office/drawing/2014/main" xmlns="" id="{CA40AC23-DAFD-497C-B3E0-C2A2BFD73AF1}"/>
              </a:ext>
            </a:extLst>
          </p:cNvPr>
          <p:cNvSpPr/>
          <p:nvPr/>
        </p:nvSpPr>
        <p:spPr>
          <a:xfrm>
            <a:off x="228202" y="1524284"/>
            <a:ext cx="4680579" cy="2031325"/>
          </a:xfrm>
          <a:prstGeom prst="rect">
            <a:avLst/>
          </a:prstGeom>
        </p:spPr>
        <p:txBody>
          <a:bodyPr wrap="square">
            <a:sp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In the last three decades, active research has been carried out for eye tracking and gaze estimation under a desktop environment using a single, low cost web camera. In general, gaze estimation methods can be mainly categorized into two types: namely appearance-based methods and features-based methods.</a:t>
            </a:r>
            <a:endParaRPr lang="it-IT" dirty="0"/>
          </a:p>
        </p:txBody>
      </p:sp>
      <p:sp>
        <p:nvSpPr>
          <p:cNvPr id="143" name="Rettangolo 142">
            <a:extLst>
              <a:ext uri="{FF2B5EF4-FFF2-40B4-BE49-F238E27FC236}">
                <a16:creationId xmlns:a16="http://schemas.microsoft.com/office/drawing/2014/main" xmlns="" id="{16FBD43B-DE54-4B6B-86B0-5303F2DFBC5C}"/>
              </a:ext>
            </a:extLst>
          </p:cNvPr>
          <p:cNvSpPr/>
          <p:nvPr/>
        </p:nvSpPr>
        <p:spPr>
          <a:xfrm>
            <a:off x="199644" y="3646276"/>
            <a:ext cx="4680579" cy="1200329"/>
          </a:xfrm>
          <a:prstGeom prst="rect">
            <a:avLst/>
          </a:prstGeom>
        </p:spPr>
        <p:txBody>
          <a:bodyPr wrap="square">
            <a:sp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Appearance-based gaze estimation methods take the whole eye image as an input and then construct mapping functions to gaze directions or the points of regard on a screen.</a:t>
            </a:r>
            <a:endParaRPr lang="it-IT" dirty="0"/>
          </a:p>
        </p:txBody>
      </p:sp>
      <p:sp>
        <p:nvSpPr>
          <p:cNvPr id="151" name="CasellaDiTesto 150">
            <a:extLst>
              <a:ext uri="{FF2B5EF4-FFF2-40B4-BE49-F238E27FC236}">
                <a16:creationId xmlns:a16="http://schemas.microsoft.com/office/drawing/2014/main" xmlns="" id="{B1B4FC53-741D-4656-A3EB-7AEC7AA1F164}"/>
              </a:ext>
            </a:extLst>
          </p:cNvPr>
          <p:cNvSpPr txBox="1"/>
          <p:nvPr/>
        </p:nvSpPr>
        <p:spPr>
          <a:xfrm>
            <a:off x="199644" y="4933041"/>
            <a:ext cx="4625266" cy="1200329"/>
          </a:xfrm>
          <a:prstGeom prst="rect">
            <a:avLst/>
          </a:prstGeom>
          <a:noFill/>
        </p:spPr>
        <p:txBody>
          <a:bodyPr wrap="square">
            <a:sp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Unlike appearance-based methods, feature based methods estimate the gaze via extracting remarkable facial points such as eye corners, eye lids, pupil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centers</a:t>
            </a:r>
            <a:r>
              <a:rPr lang="en-GB" sz="1800" dirty="0">
                <a:effectLst/>
                <a:latin typeface="Calibri" panose="020F0502020204030204" pitchFamily="34" charset="0"/>
                <a:ea typeface="Calibri" panose="020F0502020204030204" pitchFamily="34" charset="0"/>
                <a:cs typeface="Times New Roman" panose="02020603050405020304" pitchFamily="18" charset="0"/>
              </a:rPr>
              <a:t> or corneal glints. </a:t>
            </a:r>
            <a:endParaRPr lang="it-IT"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8466"/>
            <a:ext cx="9144000" cy="1270000"/>
          </a:xfrm>
          <a:custGeom>
            <a:avLst/>
            <a:gdLst/>
            <a:ahLst/>
            <a:cxnLst/>
            <a:rect l="l" t="t" r="r" b="b"/>
            <a:pathLst>
              <a:path w="9144000" h="1270000">
                <a:moveTo>
                  <a:pt x="9144000" y="0"/>
                </a:moveTo>
                <a:lnTo>
                  <a:pt x="0" y="0"/>
                </a:lnTo>
                <a:lnTo>
                  <a:pt x="0" y="1269491"/>
                </a:lnTo>
                <a:lnTo>
                  <a:pt x="9144000" y="1269491"/>
                </a:lnTo>
                <a:lnTo>
                  <a:pt x="9144000" y="0"/>
                </a:lnTo>
                <a:close/>
              </a:path>
            </a:pathLst>
          </a:custGeom>
          <a:solidFill>
            <a:srgbClr val="718FA4"/>
          </a:solidFill>
        </p:spPr>
        <p:txBody>
          <a:bodyPr wrap="square" lIns="0" tIns="0" rIns="0" bIns="0" rtlCol="0"/>
          <a:lstStyle/>
          <a:p>
            <a:endParaRPr dirty="0"/>
          </a:p>
        </p:txBody>
      </p:sp>
      <p:sp>
        <p:nvSpPr>
          <p:cNvPr id="3" name="object 3"/>
          <p:cNvSpPr/>
          <p:nvPr/>
        </p:nvSpPr>
        <p:spPr>
          <a:xfrm>
            <a:off x="3676" y="6137603"/>
            <a:ext cx="9144000" cy="731520"/>
          </a:xfrm>
          <a:custGeom>
            <a:avLst/>
            <a:gdLst/>
            <a:ahLst/>
            <a:cxnLst/>
            <a:rect l="l" t="t" r="r" b="b"/>
            <a:pathLst>
              <a:path w="9144000" h="731520">
                <a:moveTo>
                  <a:pt x="9144000" y="0"/>
                </a:moveTo>
                <a:lnTo>
                  <a:pt x="0" y="0"/>
                </a:lnTo>
                <a:lnTo>
                  <a:pt x="0" y="731520"/>
                </a:lnTo>
                <a:lnTo>
                  <a:pt x="9144000" y="731520"/>
                </a:lnTo>
                <a:lnTo>
                  <a:pt x="9144000" y="0"/>
                </a:lnTo>
                <a:close/>
              </a:path>
            </a:pathLst>
          </a:custGeom>
          <a:solidFill>
            <a:srgbClr val="718FA4"/>
          </a:solidFill>
        </p:spPr>
        <p:txBody>
          <a:bodyPr wrap="square" lIns="0" tIns="0" rIns="0" bIns="0" rtlCol="0"/>
          <a:lstStyle/>
          <a:p>
            <a:endParaRPr dirty="0"/>
          </a:p>
        </p:txBody>
      </p:sp>
      <p:sp>
        <p:nvSpPr>
          <p:cNvPr id="4" name="object 4"/>
          <p:cNvSpPr/>
          <p:nvPr/>
        </p:nvSpPr>
        <p:spPr>
          <a:xfrm>
            <a:off x="48767" y="1089660"/>
            <a:ext cx="0" cy="180340"/>
          </a:xfrm>
          <a:custGeom>
            <a:avLst/>
            <a:gdLst/>
            <a:ahLst/>
            <a:cxnLst/>
            <a:rect l="l" t="t" r="r" b="b"/>
            <a:pathLst>
              <a:path h="180340">
                <a:moveTo>
                  <a:pt x="0" y="0"/>
                </a:moveTo>
                <a:lnTo>
                  <a:pt x="1" y="179959"/>
                </a:lnTo>
              </a:path>
            </a:pathLst>
          </a:custGeom>
          <a:ln w="12192">
            <a:solidFill>
              <a:srgbClr val="FFFFFF"/>
            </a:solidFill>
          </a:ln>
        </p:spPr>
        <p:txBody>
          <a:bodyPr wrap="square" lIns="0" tIns="0" rIns="0" bIns="0" rtlCol="0"/>
          <a:lstStyle/>
          <a:p>
            <a:endParaRPr dirty="0"/>
          </a:p>
        </p:txBody>
      </p:sp>
      <p:sp>
        <p:nvSpPr>
          <p:cNvPr id="5" name="object 5"/>
          <p:cNvSpPr/>
          <p:nvPr/>
        </p:nvSpPr>
        <p:spPr>
          <a:xfrm>
            <a:off x="123444" y="1089660"/>
            <a:ext cx="0" cy="180340"/>
          </a:xfrm>
          <a:custGeom>
            <a:avLst/>
            <a:gdLst/>
            <a:ahLst/>
            <a:cxnLst/>
            <a:rect l="l" t="t" r="r" b="b"/>
            <a:pathLst>
              <a:path h="180340">
                <a:moveTo>
                  <a:pt x="0" y="0"/>
                </a:moveTo>
                <a:lnTo>
                  <a:pt x="1" y="179959"/>
                </a:lnTo>
              </a:path>
            </a:pathLst>
          </a:custGeom>
          <a:ln w="12192">
            <a:solidFill>
              <a:srgbClr val="FFFFFF"/>
            </a:solidFill>
          </a:ln>
        </p:spPr>
        <p:txBody>
          <a:bodyPr wrap="square" lIns="0" tIns="0" rIns="0" bIns="0" rtlCol="0"/>
          <a:lstStyle/>
          <a:p>
            <a:endParaRPr dirty="0"/>
          </a:p>
        </p:txBody>
      </p:sp>
      <p:sp>
        <p:nvSpPr>
          <p:cNvPr id="6" name="object 6"/>
          <p:cNvSpPr/>
          <p:nvPr/>
        </p:nvSpPr>
        <p:spPr>
          <a:xfrm>
            <a:off x="199644"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7" name="object 7"/>
          <p:cNvSpPr/>
          <p:nvPr/>
        </p:nvSpPr>
        <p:spPr>
          <a:xfrm>
            <a:off x="27584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8" name="object 8"/>
          <p:cNvSpPr/>
          <p:nvPr/>
        </p:nvSpPr>
        <p:spPr>
          <a:xfrm>
            <a:off x="35204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9" name="object 9"/>
          <p:cNvSpPr/>
          <p:nvPr/>
        </p:nvSpPr>
        <p:spPr>
          <a:xfrm>
            <a:off x="428244"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0" name="object 10"/>
          <p:cNvSpPr/>
          <p:nvPr/>
        </p:nvSpPr>
        <p:spPr>
          <a:xfrm>
            <a:off x="50291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1" name="object 11"/>
          <p:cNvSpPr/>
          <p:nvPr/>
        </p:nvSpPr>
        <p:spPr>
          <a:xfrm>
            <a:off x="57911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2" name="object 12"/>
          <p:cNvSpPr/>
          <p:nvPr/>
        </p:nvSpPr>
        <p:spPr>
          <a:xfrm>
            <a:off x="65531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3" name="object 13"/>
          <p:cNvSpPr/>
          <p:nvPr/>
        </p:nvSpPr>
        <p:spPr>
          <a:xfrm>
            <a:off x="73151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4" name="object 14"/>
          <p:cNvSpPr/>
          <p:nvPr/>
        </p:nvSpPr>
        <p:spPr>
          <a:xfrm>
            <a:off x="80771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5" name="object 15"/>
          <p:cNvSpPr/>
          <p:nvPr/>
        </p:nvSpPr>
        <p:spPr>
          <a:xfrm>
            <a:off x="88391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6" name="object 16"/>
          <p:cNvSpPr/>
          <p:nvPr/>
        </p:nvSpPr>
        <p:spPr>
          <a:xfrm>
            <a:off x="958596"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7" name="object 17"/>
          <p:cNvSpPr/>
          <p:nvPr/>
        </p:nvSpPr>
        <p:spPr>
          <a:xfrm>
            <a:off x="1034796"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8" name="object 18"/>
          <p:cNvSpPr/>
          <p:nvPr/>
        </p:nvSpPr>
        <p:spPr>
          <a:xfrm>
            <a:off x="1110996"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9" name="object 19"/>
          <p:cNvSpPr/>
          <p:nvPr/>
        </p:nvSpPr>
        <p:spPr>
          <a:xfrm>
            <a:off x="1187196"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20" name="object 20"/>
          <p:cNvSpPr/>
          <p:nvPr/>
        </p:nvSpPr>
        <p:spPr>
          <a:xfrm>
            <a:off x="1263396"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21" name="object 21"/>
          <p:cNvSpPr/>
          <p:nvPr/>
        </p:nvSpPr>
        <p:spPr>
          <a:xfrm>
            <a:off x="1339596"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22" name="object 22"/>
          <p:cNvSpPr/>
          <p:nvPr/>
        </p:nvSpPr>
        <p:spPr>
          <a:xfrm>
            <a:off x="141427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23" name="object 23"/>
          <p:cNvSpPr/>
          <p:nvPr/>
        </p:nvSpPr>
        <p:spPr>
          <a:xfrm>
            <a:off x="149047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24" name="object 24"/>
          <p:cNvSpPr/>
          <p:nvPr/>
        </p:nvSpPr>
        <p:spPr>
          <a:xfrm>
            <a:off x="156667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25" name="object 25"/>
          <p:cNvSpPr/>
          <p:nvPr/>
        </p:nvSpPr>
        <p:spPr>
          <a:xfrm>
            <a:off x="164287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26" name="object 26"/>
          <p:cNvSpPr/>
          <p:nvPr/>
        </p:nvSpPr>
        <p:spPr>
          <a:xfrm>
            <a:off x="171907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27" name="object 27"/>
          <p:cNvSpPr/>
          <p:nvPr/>
        </p:nvSpPr>
        <p:spPr>
          <a:xfrm>
            <a:off x="179527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28" name="object 28"/>
          <p:cNvSpPr/>
          <p:nvPr/>
        </p:nvSpPr>
        <p:spPr>
          <a:xfrm>
            <a:off x="186994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29" name="object 29"/>
          <p:cNvSpPr/>
          <p:nvPr/>
        </p:nvSpPr>
        <p:spPr>
          <a:xfrm>
            <a:off x="194614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30" name="object 30"/>
          <p:cNvSpPr/>
          <p:nvPr/>
        </p:nvSpPr>
        <p:spPr>
          <a:xfrm>
            <a:off x="202234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31" name="object 31"/>
          <p:cNvSpPr/>
          <p:nvPr/>
        </p:nvSpPr>
        <p:spPr>
          <a:xfrm>
            <a:off x="209854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32" name="object 32"/>
          <p:cNvSpPr/>
          <p:nvPr/>
        </p:nvSpPr>
        <p:spPr>
          <a:xfrm>
            <a:off x="217474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33" name="object 33"/>
          <p:cNvSpPr/>
          <p:nvPr/>
        </p:nvSpPr>
        <p:spPr>
          <a:xfrm>
            <a:off x="225094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34" name="object 34"/>
          <p:cNvSpPr/>
          <p:nvPr/>
        </p:nvSpPr>
        <p:spPr>
          <a:xfrm>
            <a:off x="232562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35" name="object 35"/>
          <p:cNvSpPr/>
          <p:nvPr/>
        </p:nvSpPr>
        <p:spPr>
          <a:xfrm>
            <a:off x="240182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36" name="object 36"/>
          <p:cNvSpPr/>
          <p:nvPr/>
        </p:nvSpPr>
        <p:spPr>
          <a:xfrm>
            <a:off x="247802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37" name="object 37"/>
          <p:cNvSpPr/>
          <p:nvPr/>
        </p:nvSpPr>
        <p:spPr>
          <a:xfrm>
            <a:off x="255422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38" name="object 38"/>
          <p:cNvSpPr/>
          <p:nvPr/>
        </p:nvSpPr>
        <p:spPr>
          <a:xfrm>
            <a:off x="263042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39" name="object 39"/>
          <p:cNvSpPr/>
          <p:nvPr/>
        </p:nvSpPr>
        <p:spPr>
          <a:xfrm>
            <a:off x="2705100"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40" name="object 40"/>
          <p:cNvSpPr/>
          <p:nvPr/>
        </p:nvSpPr>
        <p:spPr>
          <a:xfrm>
            <a:off x="2781300"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41" name="object 41"/>
          <p:cNvSpPr/>
          <p:nvPr/>
        </p:nvSpPr>
        <p:spPr>
          <a:xfrm>
            <a:off x="2857500"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42" name="object 42"/>
          <p:cNvSpPr/>
          <p:nvPr/>
        </p:nvSpPr>
        <p:spPr>
          <a:xfrm>
            <a:off x="2933700"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43" name="object 43"/>
          <p:cNvSpPr/>
          <p:nvPr/>
        </p:nvSpPr>
        <p:spPr>
          <a:xfrm>
            <a:off x="3009900"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44" name="object 44"/>
          <p:cNvSpPr/>
          <p:nvPr/>
        </p:nvSpPr>
        <p:spPr>
          <a:xfrm>
            <a:off x="3086100"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45" name="object 45"/>
          <p:cNvSpPr/>
          <p:nvPr/>
        </p:nvSpPr>
        <p:spPr>
          <a:xfrm>
            <a:off x="3160776"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46" name="object 46"/>
          <p:cNvSpPr/>
          <p:nvPr/>
        </p:nvSpPr>
        <p:spPr>
          <a:xfrm>
            <a:off x="3236976"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47" name="object 47"/>
          <p:cNvSpPr/>
          <p:nvPr/>
        </p:nvSpPr>
        <p:spPr>
          <a:xfrm>
            <a:off x="3313176"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48" name="object 48"/>
          <p:cNvSpPr/>
          <p:nvPr/>
        </p:nvSpPr>
        <p:spPr>
          <a:xfrm>
            <a:off x="3389376"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49" name="object 49"/>
          <p:cNvSpPr/>
          <p:nvPr/>
        </p:nvSpPr>
        <p:spPr>
          <a:xfrm>
            <a:off x="3465576"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50" name="object 50"/>
          <p:cNvSpPr/>
          <p:nvPr/>
        </p:nvSpPr>
        <p:spPr>
          <a:xfrm>
            <a:off x="3541776"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51" name="object 51"/>
          <p:cNvSpPr/>
          <p:nvPr/>
        </p:nvSpPr>
        <p:spPr>
          <a:xfrm>
            <a:off x="361645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52" name="object 52"/>
          <p:cNvSpPr/>
          <p:nvPr/>
        </p:nvSpPr>
        <p:spPr>
          <a:xfrm>
            <a:off x="369265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53" name="object 53"/>
          <p:cNvSpPr/>
          <p:nvPr/>
        </p:nvSpPr>
        <p:spPr>
          <a:xfrm>
            <a:off x="376885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54" name="object 54"/>
          <p:cNvSpPr/>
          <p:nvPr/>
        </p:nvSpPr>
        <p:spPr>
          <a:xfrm>
            <a:off x="384505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55" name="object 55"/>
          <p:cNvSpPr/>
          <p:nvPr/>
        </p:nvSpPr>
        <p:spPr>
          <a:xfrm>
            <a:off x="392125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56" name="object 56"/>
          <p:cNvSpPr/>
          <p:nvPr/>
        </p:nvSpPr>
        <p:spPr>
          <a:xfrm>
            <a:off x="399745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57" name="object 57"/>
          <p:cNvSpPr/>
          <p:nvPr/>
        </p:nvSpPr>
        <p:spPr>
          <a:xfrm>
            <a:off x="407212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58" name="object 58"/>
          <p:cNvSpPr/>
          <p:nvPr/>
        </p:nvSpPr>
        <p:spPr>
          <a:xfrm>
            <a:off x="414832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59" name="object 59"/>
          <p:cNvSpPr/>
          <p:nvPr/>
        </p:nvSpPr>
        <p:spPr>
          <a:xfrm>
            <a:off x="422452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60" name="object 60"/>
          <p:cNvSpPr/>
          <p:nvPr/>
        </p:nvSpPr>
        <p:spPr>
          <a:xfrm>
            <a:off x="430072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61" name="object 61"/>
          <p:cNvSpPr/>
          <p:nvPr/>
        </p:nvSpPr>
        <p:spPr>
          <a:xfrm>
            <a:off x="437692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62" name="object 62"/>
          <p:cNvSpPr/>
          <p:nvPr/>
        </p:nvSpPr>
        <p:spPr>
          <a:xfrm>
            <a:off x="445312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63" name="object 63"/>
          <p:cNvSpPr/>
          <p:nvPr/>
        </p:nvSpPr>
        <p:spPr>
          <a:xfrm>
            <a:off x="452780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64" name="object 64"/>
          <p:cNvSpPr/>
          <p:nvPr/>
        </p:nvSpPr>
        <p:spPr>
          <a:xfrm>
            <a:off x="460400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65" name="object 65"/>
          <p:cNvSpPr/>
          <p:nvPr/>
        </p:nvSpPr>
        <p:spPr>
          <a:xfrm>
            <a:off x="468020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66" name="object 66"/>
          <p:cNvSpPr/>
          <p:nvPr/>
        </p:nvSpPr>
        <p:spPr>
          <a:xfrm>
            <a:off x="475640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67" name="object 67"/>
          <p:cNvSpPr/>
          <p:nvPr/>
        </p:nvSpPr>
        <p:spPr>
          <a:xfrm>
            <a:off x="483260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68" name="object 68"/>
          <p:cNvSpPr/>
          <p:nvPr/>
        </p:nvSpPr>
        <p:spPr>
          <a:xfrm>
            <a:off x="490880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69" name="object 69"/>
          <p:cNvSpPr/>
          <p:nvPr/>
        </p:nvSpPr>
        <p:spPr>
          <a:xfrm>
            <a:off x="498347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70" name="object 70"/>
          <p:cNvSpPr/>
          <p:nvPr/>
        </p:nvSpPr>
        <p:spPr>
          <a:xfrm>
            <a:off x="505967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71" name="object 71"/>
          <p:cNvSpPr/>
          <p:nvPr/>
        </p:nvSpPr>
        <p:spPr>
          <a:xfrm>
            <a:off x="513587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72" name="object 72"/>
          <p:cNvSpPr/>
          <p:nvPr/>
        </p:nvSpPr>
        <p:spPr>
          <a:xfrm>
            <a:off x="521207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73" name="object 73"/>
          <p:cNvSpPr/>
          <p:nvPr/>
        </p:nvSpPr>
        <p:spPr>
          <a:xfrm>
            <a:off x="528827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74" name="object 74"/>
          <p:cNvSpPr/>
          <p:nvPr/>
        </p:nvSpPr>
        <p:spPr>
          <a:xfrm>
            <a:off x="5362955"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75" name="object 75"/>
          <p:cNvSpPr/>
          <p:nvPr/>
        </p:nvSpPr>
        <p:spPr>
          <a:xfrm>
            <a:off x="5439155"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76" name="object 76"/>
          <p:cNvSpPr/>
          <p:nvPr/>
        </p:nvSpPr>
        <p:spPr>
          <a:xfrm>
            <a:off x="5515355"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77" name="object 77"/>
          <p:cNvSpPr/>
          <p:nvPr/>
        </p:nvSpPr>
        <p:spPr>
          <a:xfrm>
            <a:off x="5591555"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78" name="object 78"/>
          <p:cNvSpPr/>
          <p:nvPr/>
        </p:nvSpPr>
        <p:spPr>
          <a:xfrm>
            <a:off x="5667755"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79" name="object 79"/>
          <p:cNvSpPr/>
          <p:nvPr/>
        </p:nvSpPr>
        <p:spPr>
          <a:xfrm>
            <a:off x="5743955"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80" name="object 80"/>
          <p:cNvSpPr/>
          <p:nvPr/>
        </p:nvSpPr>
        <p:spPr>
          <a:xfrm>
            <a:off x="581863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81" name="object 81"/>
          <p:cNvSpPr/>
          <p:nvPr/>
        </p:nvSpPr>
        <p:spPr>
          <a:xfrm>
            <a:off x="589483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82" name="object 82"/>
          <p:cNvSpPr/>
          <p:nvPr/>
        </p:nvSpPr>
        <p:spPr>
          <a:xfrm>
            <a:off x="597103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83" name="object 83"/>
          <p:cNvSpPr/>
          <p:nvPr/>
        </p:nvSpPr>
        <p:spPr>
          <a:xfrm>
            <a:off x="604723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84" name="object 84"/>
          <p:cNvSpPr/>
          <p:nvPr/>
        </p:nvSpPr>
        <p:spPr>
          <a:xfrm>
            <a:off x="612343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85" name="object 85"/>
          <p:cNvSpPr/>
          <p:nvPr/>
        </p:nvSpPr>
        <p:spPr>
          <a:xfrm>
            <a:off x="619963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86" name="object 86"/>
          <p:cNvSpPr/>
          <p:nvPr/>
        </p:nvSpPr>
        <p:spPr>
          <a:xfrm>
            <a:off x="627430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87" name="object 87"/>
          <p:cNvSpPr/>
          <p:nvPr/>
        </p:nvSpPr>
        <p:spPr>
          <a:xfrm>
            <a:off x="635050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88" name="object 88"/>
          <p:cNvSpPr/>
          <p:nvPr/>
        </p:nvSpPr>
        <p:spPr>
          <a:xfrm>
            <a:off x="642670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89" name="object 89"/>
          <p:cNvSpPr/>
          <p:nvPr/>
        </p:nvSpPr>
        <p:spPr>
          <a:xfrm>
            <a:off x="6502907"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90" name="object 90"/>
          <p:cNvSpPr/>
          <p:nvPr/>
        </p:nvSpPr>
        <p:spPr>
          <a:xfrm>
            <a:off x="6579107"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91" name="object 91"/>
          <p:cNvSpPr/>
          <p:nvPr/>
        </p:nvSpPr>
        <p:spPr>
          <a:xfrm>
            <a:off x="6655307"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92" name="object 92"/>
          <p:cNvSpPr/>
          <p:nvPr/>
        </p:nvSpPr>
        <p:spPr>
          <a:xfrm>
            <a:off x="672998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93" name="object 93"/>
          <p:cNvSpPr/>
          <p:nvPr/>
        </p:nvSpPr>
        <p:spPr>
          <a:xfrm>
            <a:off x="680618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94" name="object 94"/>
          <p:cNvSpPr/>
          <p:nvPr/>
        </p:nvSpPr>
        <p:spPr>
          <a:xfrm>
            <a:off x="688238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95" name="object 95"/>
          <p:cNvSpPr/>
          <p:nvPr/>
        </p:nvSpPr>
        <p:spPr>
          <a:xfrm>
            <a:off x="695858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96" name="object 96"/>
          <p:cNvSpPr/>
          <p:nvPr/>
        </p:nvSpPr>
        <p:spPr>
          <a:xfrm>
            <a:off x="703478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97" name="object 97"/>
          <p:cNvSpPr/>
          <p:nvPr/>
        </p:nvSpPr>
        <p:spPr>
          <a:xfrm>
            <a:off x="711098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98" name="object 98"/>
          <p:cNvSpPr/>
          <p:nvPr/>
        </p:nvSpPr>
        <p:spPr>
          <a:xfrm>
            <a:off x="718565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99" name="object 99"/>
          <p:cNvSpPr/>
          <p:nvPr/>
        </p:nvSpPr>
        <p:spPr>
          <a:xfrm>
            <a:off x="726185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00" name="object 100"/>
          <p:cNvSpPr/>
          <p:nvPr/>
        </p:nvSpPr>
        <p:spPr>
          <a:xfrm>
            <a:off x="733805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01" name="object 101"/>
          <p:cNvSpPr/>
          <p:nvPr/>
        </p:nvSpPr>
        <p:spPr>
          <a:xfrm>
            <a:off x="741425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02" name="object 102"/>
          <p:cNvSpPr/>
          <p:nvPr/>
        </p:nvSpPr>
        <p:spPr>
          <a:xfrm>
            <a:off x="749045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03" name="object 103"/>
          <p:cNvSpPr/>
          <p:nvPr/>
        </p:nvSpPr>
        <p:spPr>
          <a:xfrm>
            <a:off x="756665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04" name="object 104"/>
          <p:cNvSpPr/>
          <p:nvPr/>
        </p:nvSpPr>
        <p:spPr>
          <a:xfrm>
            <a:off x="7641335"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05" name="object 105"/>
          <p:cNvSpPr/>
          <p:nvPr/>
        </p:nvSpPr>
        <p:spPr>
          <a:xfrm>
            <a:off x="7717535"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06" name="object 106"/>
          <p:cNvSpPr/>
          <p:nvPr/>
        </p:nvSpPr>
        <p:spPr>
          <a:xfrm>
            <a:off x="7793735"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07" name="object 107"/>
          <p:cNvSpPr/>
          <p:nvPr/>
        </p:nvSpPr>
        <p:spPr>
          <a:xfrm>
            <a:off x="7869935"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08" name="object 108"/>
          <p:cNvSpPr/>
          <p:nvPr/>
        </p:nvSpPr>
        <p:spPr>
          <a:xfrm>
            <a:off x="7946135"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09" name="object 109"/>
          <p:cNvSpPr/>
          <p:nvPr/>
        </p:nvSpPr>
        <p:spPr>
          <a:xfrm>
            <a:off x="8020811"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10" name="object 110"/>
          <p:cNvSpPr/>
          <p:nvPr/>
        </p:nvSpPr>
        <p:spPr>
          <a:xfrm>
            <a:off x="8097011"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11" name="object 111"/>
          <p:cNvSpPr/>
          <p:nvPr/>
        </p:nvSpPr>
        <p:spPr>
          <a:xfrm>
            <a:off x="8173211"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12" name="object 112"/>
          <p:cNvSpPr/>
          <p:nvPr/>
        </p:nvSpPr>
        <p:spPr>
          <a:xfrm>
            <a:off x="8249411"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13" name="object 113"/>
          <p:cNvSpPr/>
          <p:nvPr/>
        </p:nvSpPr>
        <p:spPr>
          <a:xfrm>
            <a:off x="8325611"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14" name="object 114"/>
          <p:cNvSpPr/>
          <p:nvPr/>
        </p:nvSpPr>
        <p:spPr>
          <a:xfrm>
            <a:off x="8401811"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15" name="object 115"/>
          <p:cNvSpPr/>
          <p:nvPr/>
        </p:nvSpPr>
        <p:spPr>
          <a:xfrm>
            <a:off x="847648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16" name="object 116"/>
          <p:cNvSpPr/>
          <p:nvPr/>
        </p:nvSpPr>
        <p:spPr>
          <a:xfrm>
            <a:off x="855268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17" name="object 117"/>
          <p:cNvSpPr/>
          <p:nvPr/>
        </p:nvSpPr>
        <p:spPr>
          <a:xfrm>
            <a:off x="862888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18" name="object 118"/>
          <p:cNvSpPr/>
          <p:nvPr/>
        </p:nvSpPr>
        <p:spPr>
          <a:xfrm>
            <a:off x="870508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19" name="object 119"/>
          <p:cNvSpPr/>
          <p:nvPr/>
        </p:nvSpPr>
        <p:spPr>
          <a:xfrm>
            <a:off x="878128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20" name="object 120"/>
          <p:cNvSpPr/>
          <p:nvPr/>
        </p:nvSpPr>
        <p:spPr>
          <a:xfrm>
            <a:off x="885748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21" name="object 121"/>
          <p:cNvSpPr/>
          <p:nvPr/>
        </p:nvSpPr>
        <p:spPr>
          <a:xfrm>
            <a:off x="8932164"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22" name="object 122"/>
          <p:cNvSpPr/>
          <p:nvPr/>
        </p:nvSpPr>
        <p:spPr>
          <a:xfrm>
            <a:off x="9008364"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23" name="object 123"/>
          <p:cNvSpPr/>
          <p:nvPr/>
        </p:nvSpPr>
        <p:spPr>
          <a:xfrm>
            <a:off x="9084564"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24" name="object 124"/>
          <p:cNvSpPr/>
          <p:nvPr/>
        </p:nvSpPr>
        <p:spPr>
          <a:xfrm>
            <a:off x="6094476" y="6345935"/>
            <a:ext cx="2781300" cy="289560"/>
          </a:xfrm>
          <a:prstGeom prst="rect">
            <a:avLst/>
          </a:prstGeom>
          <a:blipFill>
            <a:blip r:embed="rId2" cstate="print"/>
            <a:stretch>
              <a:fillRect/>
            </a:stretch>
          </a:blipFill>
        </p:spPr>
        <p:txBody>
          <a:bodyPr wrap="square" lIns="0" tIns="0" rIns="0" bIns="0" rtlCol="0"/>
          <a:lstStyle/>
          <a:p>
            <a:endParaRPr dirty="0"/>
          </a:p>
        </p:txBody>
      </p:sp>
      <p:sp>
        <p:nvSpPr>
          <p:cNvPr id="126" name="object 126"/>
          <p:cNvSpPr txBox="1">
            <a:spLocks noGrp="1"/>
          </p:cNvSpPr>
          <p:nvPr>
            <p:ph type="title"/>
          </p:nvPr>
        </p:nvSpPr>
        <p:spPr>
          <a:xfrm>
            <a:off x="261189" y="374726"/>
            <a:ext cx="4798487" cy="350737"/>
          </a:xfrm>
          <a:prstGeom prst="rect">
            <a:avLst/>
          </a:prstGeom>
        </p:spPr>
        <p:txBody>
          <a:bodyPr vert="horz" wrap="square" lIns="0" tIns="12065" rIns="0" bIns="0" rtlCol="0">
            <a:spAutoFit/>
          </a:bodyPr>
          <a:lstStyle/>
          <a:p>
            <a:pPr marL="12700">
              <a:lnSpc>
                <a:spcPct val="100000"/>
              </a:lnSpc>
              <a:spcBef>
                <a:spcPts val="95"/>
              </a:spcBef>
            </a:pPr>
            <a:r>
              <a:rPr lang="it-IT" sz="2200" b="1" i="0" spc="-90" dirty="0">
                <a:solidFill>
                  <a:srgbClr val="FFFFFF"/>
                </a:solidFill>
                <a:latin typeface="Trebuchet MS"/>
                <a:cs typeface="Trebuchet MS"/>
              </a:rPr>
              <a:t>Solution </a:t>
            </a:r>
            <a:r>
              <a:rPr lang="it-IT" sz="2200" b="1" i="0" spc="-90" dirty="0" err="1">
                <a:solidFill>
                  <a:srgbClr val="FFFFFF"/>
                </a:solidFill>
                <a:latin typeface="Trebuchet MS"/>
                <a:cs typeface="Trebuchet MS"/>
              </a:rPr>
              <a:t>approach</a:t>
            </a:r>
            <a:r>
              <a:rPr lang="it-IT" sz="2200" b="1" i="0" spc="-90" dirty="0">
                <a:solidFill>
                  <a:srgbClr val="FFFFFF"/>
                </a:solidFill>
                <a:latin typeface="Trebuchet MS"/>
                <a:cs typeface="Trebuchet MS"/>
              </a:rPr>
              <a:t> and code flowchart</a:t>
            </a:r>
            <a:endParaRPr sz="2200" dirty="0">
              <a:latin typeface="Trebuchet MS"/>
              <a:cs typeface="Trebuchet MS"/>
            </a:endParaRPr>
          </a:p>
        </p:txBody>
      </p:sp>
      <p:sp>
        <p:nvSpPr>
          <p:cNvPr id="135" name="object 126">
            <a:extLst>
              <a:ext uri="{FF2B5EF4-FFF2-40B4-BE49-F238E27FC236}">
                <a16:creationId xmlns:a16="http://schemas.microsoft.com/office/drawing/2014/main" xmlns="" id="{4937FA3B-AE03-40DC-B7EF-428C9F680617}"/>
              </a:ext>
            </a:extLst>
          </p:cNvPr>
          <p:cNvSpPr txBox="1">
            <a:spLocks/>
          </p:cNvSpPr>
          <p:nvPr/>
        </p:nvSpPr>
        <p:spPr>
          <a:xfrm>
            <a:off x="52662" y="6146069"/>
            <a:ext cx="5386493" cy="689291"/>
          </a:xfrm>
          <a:prstGeom prst="rect">
            <a:avLst/>
          </a:prstGeom>
        </p:spPr>
        <p:txBody>
          <a:bodyPr vert="horz" wrap="square" lIns="0" tIns="12065"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it-IT" sz="2200" b="1" spc="-90" dirty="0">
                <a:solidFill>
                  <a:srgbClr val="FFFFFF"/>
                </a:solidFill>
                <a:latin typeface="Trebuchet MS"/>
                <a:cs typeface="Trebuchet MS"/>
              </a:rPr>
              <a:t>Bianco-Randazzo</a:t>
            </a:r>
            <a:br>
              <a:rPr lang="it-IT" sz="2200" b="1" spc="-90" dirty="0">
                <a:solidFill>
                  <a:srgbClr val="FFFFFF"/>
                </a:solidFill>
                <a:latin typeface="Trebuchet MS"/>
                <a:cs typeface="Trebuchet MS"/>
              </a:rPr>
            </a:br>
            <a:r>
              <a:rPr lang="it-IT" sz="2200" b="1" spc="-90" dirty="0">
                <a:solidFill>
                  <a:srgbClr val="FFFFFF"/>
                </a:solidFill>
                <a:latin typeface="Trebuchet MS"/>
                <a:cs typeface="Trebuchet MS"/>
              </a:rPr>
              <a:t>Eye tracking and gaze </a:t>
            </a:r>
            <a:r>
              <a:rPr lang="en-US" sz="2200" b="1" spc="-90" dirty="0">
                <a:solidFill>
                  <a:srgbClr val="FFFFFF"/>
                </a:solidFill>
                <a:latin typeface="Trebuchet MS"/>
                <a:cs typeface="Trebuchet MS"/>
              </a:rPr>
              <a:t>estimation</a:t>
            </a:r>
            <a:endParaRPr lang="en-US" sz="2200" dirty="0">
              <a:latin typeface="Trebuchet MS"/>
              <a:cs typeface="Trebuchet MS"/>
            </a:endParaRPr>
          </a:p>
        </p:txBody>
      </p:sp>
      <p:sp>
        <p:nvSpPr>
          <p:cNvPr id="125" name="Rettangolo 124">
            <a:extLst>
              <a:ext uri="{FF2B5EF4-FFF2-40B4-BE49-F238E27FC236}">
                <a16:creationId xmlns:a16="http://schemas.microsoft.com/office/drawing/2014/main" xmlns="" id="{6DE43FD8-9D53-44BD-A394-62790D894F5D}"/>
              </a:ext>
            </a:extLst>
          </p:cNvPr>
          <p:cNvSpPr/>
          <p:nvPr/>
        </p:nvSpPr>
        <p:spPr>
          <a:xfrm>
            <a:off x="848778" y="1614838"/>
            <a:ext cx="4120997" cy="1477328"/>
          </a:xfrm>
          <a:prstGeom prst="rect">
            <a:avLst/>
          </a:prstGeom>
        </p:spPr>
        <p:txBody>
          <a:bodyPr wrap="square">
            <a:spAutoFit/>
          </a:bodyPr>
          <a:lstStyle/>
          <a:p>
            <a:r>
              <a:rPr lang="it-IT" dirty="0"/>
              <a:t>The </a:t>
            </a:r>
            <a:r>
              <a:rPr lang="it-IT" dirty="0" err="1"/>
              <a:t>main</a:t>
            </a:r>
            <a:r>
              <a:rPr lang="it-IT" dirty="0"/>
              <a:t> </a:t>
            </a:r>
            <a:r>
              <a:rPr lang="it-IT" dirty="0" err="1"/>
              <a:t>while</a:t>
            </a:r>
            <a:r>
              <a:rPr lang="it-IT" dirty="0"/>
              <a:t> loop </a:t>
            </a:r>
            <a:r>
              <a:rPr lang="it-IT" dirty="0" err="1"/>
              <a:t>is</a:t>
            </a:r>
            <a:r>
              <a:rPr lang="it-IT" dirty="0"/>
              <a:t> </a:t>
            </a:r>
            <a:r>
              <a:rPr lang="it-IT" dirty="0" err="1"/>
              <a:t>divided</a:t>
            </a:r>
            <a:r>
              <a:rPr lang="it-IT" dirty="0"/>
              <a:t> </a:t>
            </a:r>
            <a:r>
              <a:rPr lang="it-IT" dirty="0" err="1"/>
              <a:t>into</a:t>
            </a:r>
            <a:r>
              <a:rPr lang="it-IT" dirty="0"/>
              <a:t> </a:t>
            </a:r>
            <a:r>
              <a:rPr lang="it-IT" dirty="0" err="1"/>
              <a:t>three</a:t>
            </a:r>
            <a:r>
              <a:rPr lang="it-IT" dirty="0"/>
              <a:t> </a:t>
            </a:r>
            <a:r>
              <a:rPr lang="it-IT" dirty="0" err="1"/>
              <a:t>principal</a:t>
            </a:r>
            <a:r>
              <a:rPr lang="it-IT" dirty="0"/>
              <a:t> </a:t>
            </a:r>
            <a:r>
              <a:rPr lang="it-IT" dirty="0" err="1"/>
              <a:t>phases</a:t>
            </a:r>
            <a:r>
              <a:rPr lang="it-IT" dirty="0"/>
              <a:t>:</a:t>
            </a:r>
          </a:p>
          <a:p>
            <a:pPr marL="285750" indent="-285750">
              <a:buFontTx/>
              <a:buChar char="-"/>
            </a:pPr>
            <a:r>
              <a:rPr lang="it-IT" dirty="0" err="1"/>
              <a:t>Detection</a:t>
            </a:r>
            <a:r>
              <a:rPr lang="it-IT" dirty="0"/>
              <a:t>;</a:t>
            </a:r>
          </a:p>
          <a:p>
            <a:pPr marL="285750" indent="-285750">
              <a:buFontTx/>
              <a:buChar char="-"/>
            </a:pPr>
            <a:r>
              <a:rPr lang="it-IT" dirty="0"/>
              <a:t>Tracking;</a:t>
            </a:r>
          </a:p>
          <a:p>
            <a:pPr marL="285750" indent="-285750">
              <a:buFontTx/>
              <a:buChar char="-"/>
            </a:pPr>
            <a:r>
              <a:rPr lang="it-IT" dirty="0"/>
              <a:t>Feature </a:t>
            </a:r>
            <a:r>
              <a:rPr lang="it-IT" dirty="0" err="1"/>
              <a:t>collecting</a:t>
            </a:r>
            <a:r>
              <a:rPr lang="it-IT" dirty="0"/>
              <a:t> and </a:t>
            </a:r>
            <a:r>
              <a:rPr lang="it-IT" dirty="0" err="1"/>
              <a:t>prediction</a:t>
            </a:r>
            <a:r>
              <a:rPr lang="it-IT" dirty="0"/>
              <a:t>;</a:t>
            </a:r>
          </a:p>
        </p:txBody>
      </p:sp>
      <p:pic>
        <p:nvPicPr>
          <p:cNvPr id="127" name="Immagine 126">
            <a:extLst>
              <a:ext uri="{FF2B5EF4-FFF2-40B4-BE49-F238E27FC236}">
                <a16:creationId xmlns:a16="http://schemas.microsoft.com/office/drawing/2014/main" xmlns="" id="{5A9ADA86-6D8E-4267-97E9-A1600D79E28E}"/>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4005422" y="1614838"/>
            <a:ext cx="3911848" cy="4113305"/>
          </a:xfrm>
          <a:prstGeom prst="rect">
            <a:avLst/>
          </a:prstGeom>
          <a:noFill/>
          <a:ln>
            <a:noFill/>
          </a:ln>
        </p:spPr>
      </p:pic>
    </p:spTree>
    <p:extLst>
      <p:ext uri="{BB962C8B-B14F-4D97-AF65-F5344CB8AC3E}">
        <p14:creationId xmlns:p14="http://schemas.microsoft.com/office/powerpoint/2010/main" val="230156921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8466"/>
            <a:ext cx="9144000" cy="1270000"/>
          </a:xfrm>
          <a:custGeom>
            <a:avLst/>
            <a:gdLst/>
            <a:ahLst/>
            <a:cxnLst/>
            <a:rect l="l" t="t" r="r" b="b"/>
            <a:pathLst>
              <a:path w="9144000" h="1270000">
                <a:moveTo>
                  <a:pt x="9144000" y="0"/>
                </a:moveTo>
                <a:lnTo>
                  <a:pt x="0" y="0"/>
                </a:lnTo>
                <a:lnTo>
                  <a:pt x="0" y="1269491"/>
                </a:lnTo>
                <a:lnTo>
                  <a:pt x="9144000" y="1269491"/>
                </a:lnTo>
                <a:lnTo>
                  <a:pt x="9144000" y="0"/>
                </a:lnTo>
                <a:close/>
              </a:path>
            </a:pathLst>
          </a:custGeom>
          <a:solidFill>
            <a:srgbClr val="718FA4"/>
          </a:solidFill>
        </p:spPr>
        <p:txBody>
          <a:bodyPr wrap="square" lIns="0" tIns="0" rIns="0" bIns="0" rtlCol="0"/>
          <a:lstStyle/>
          <a:p>
            <a:endParaRPr dirty="0"/>
          </a:p>
        </p:txBody>
      </p:sp>
      <p:sp>
        <p:nvSpPr>
          <p:cNvPr id="3" name="object 3"/>
          <p:cNvSpPr/>
          <p:nvPr/>
        </p:nvSpPr>
        <p:spPr>
          <a:xfrm>
            <a:off x="3676" y="6137603"/>
            <a:ext cx="9144000" cy="731520"/>
          </a:xfrm>
          <a:custGeom>
            <a:avLst/>
            <a:gdLst/>
            <a:ahLst/>
            <a:cxnLst/>
            <a:rect l="l" t="t" r="r" b="b"/>
            <a:pathLst>
              <a:path w="9144000" h="731520">
                <a:moveTo>
                  <a:pt x="9144000" y="0"/>
                </a:moveTo>
                <a:lnTo>
                  <a:pt x="0" y="0"/>
                </a:lnTo>
                <a:lnTo>
                  <a:pt x="0" y="731520"/>
                </a:lnTo>
                <a:lnTo>
                  <a:pt x="9144000" y="731520"/>
                </a:lnTo>
                <a:lnTo>
                  <a:pt x="9144000" y="0"/>
                </a:lnTo>
                <a:close/>
              </a:path>
            </a:pathLst>
          </a:custGeom>
          <a:solidFill>
            <a:srgbClr val="718FA4"/>
          </a:solidFill>
        </p:spPr>
        <p:txBody>
          <a:bodyPr wrap="square" lIns="0" tIns="0" rIns="0" bIns="0" rtlCol="0"/>
          <a:lstStyle/>
          <a:p>
            <a:endParaRPr dirty="0"/>
          </a:p>
        </p:txBody>
      </p:sp>
      <p:sp>
        <p:nvSpPr>
          <p:cNvPr id="4" name="object 4"/>
          <p:cNvSpPr/>
          <p:nvPr/>
        </p:nvSpPr>
        <p:spPr>
          <a:xfrm>
            <a:off x="48767" y="1089660"/>
            <a:ext cx="0" cy="180340"/>
          </a:xfrm>
          <a:custGeom>
            <a:avLst/>
            <a:gdLst/>
            <a:ahLst/>
            <a:cxnLst/>
            <a:rect l="l" t="t" r="r" b="b"/>
            <a:pathLst>
              <a:path h="180340">
                <a:moveTo>
                  <a:pt x="0" y="0"/>
                </a:moveTo>
                <a:lnTo>
                  <a:pt x="1" y="179959"/>
                </a:lnTo>
              </a:path>
            </a:pathLst>
          </a:custGeom>
          <a:ln w="12192">
            <a:solidFill>
              <a:srgbClr val="FFFFFF"/>
            </a:solidFill>
          </a:ln>
        </p:spPr>
        <p:txBody>
          <a:bodyPr wrap="square" lIns="0" tIns="0" rIns="0" bIns="0" rtlCol="0"/>
          <a:lstStyle/>
          <a:p>
            <a:endParaRPr dirty="0"/>
          </a:p>
        </p:txBody>
      </p:sp>
      <p:sp>
        <p:nvSpPr>
          <p:cNvPr id="5" name="object 5"/>
          <p:cNvSpPr/>
          <p:nvPr/>
        </p:nvSpPr>
        <p:spPr>
          <a:xfrm>
            <a:off x="123444" y="1089660"/>
            <a:ext cx="0" cy="180340"/>
          </a:xfrm>
          <a:custGeom>
            <a:avLst/>
            <a:gdLst/>
            <a:ahLst/>
            <a:cxnLst/>
            <a:rect l="l" t="t" r="r" b="b"/>
            <a:pathLst>
              <a:path h="180340">
                <a:moveTo>
                  <a:pt x="0" y="0"/>
                </a:moveTo>
                <a:lnTo>
                  <a:pt x="1" y="179959"/>
                </a:lnTo>
              </a:path>
            </a:pathLst>
          </a:custGeom>
          <a:ln w="12192">
            <a:solidFill>
              <a:srgbClr val="FFFFFF"/>
            </a:solidFill>
          </a:ln>
        </p:spPr>
        <p:txBody>
          <a:bodyPr wrap="square" lIns="0" tIns="0" rIns="0" bIns="0" rtlCol="0"/>
          <a:lstStyle/>
          <a:p>
            <a:endParaRPr dirty="0"/>
          </a:p>
        </p:txBody>
      </p:sp>
      <p:sp>
        <p:nvSpPr>
          <p:cNvPr id="6" name="object 6"/>
          <p:cNvSpPr/>
          <p:nvPr/>
        </p:nvSpPr>
        <p:spPr>
          <a:xfrm>
            <a:off x="199644"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7" name="object 7"/>
          <p:cNvSpPr/>
          <p:nvPr/>
        </p:nvSpPr>
        <p:spPr>
          <a:xfrm>
            <a:off x="27584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8" name="object 8"/>
          <p:cNvSpPr/>
          <p:nvPr/>
        </p:nvSpPr>
        <p:spPr>
          <a:xfrm>
            <a:off x="35204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9" name="object 9"/>
          <p:cNvSpPr/>
          <p:nvPr/>
        </p:nvSpPr>
        <p:spPr>
          <a:xfrm>
            <a:off x="428244"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0" name="object 10"/>
          <p:cNvSpPr/>
          <p:nvPr/>
        </p:nvSpPr>
        <p:spPr>
          <a:xfrm>
            <a:off x="50291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1" name="object 11"/>
          <p:cNvSpPr/>
          <p:nvPr/>
        </p:nvSpPr>
        <p:spPr>
          <a:xfrm>
            <a:off x="57911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2" name="object 12"/>
          <p:cNvSpPr/>
          <p:nvPr/>
        </p:nvSpPr>
        <p:spPr>
          <a:xfrm>
            <a:off x="65531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3" name="object 13"/>
          <p:cNvSpPr/>
          <p:nvPr/>
        </p:nvSpPr>
        <p:spPr>
          <a:xfrm>
            <a:off x="73151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4" name="object 14"/>
          <p:cNvSpPr/>
          <p:nvPr/>
        </p:nvSpPr>
        <p:spPr>
          <a:xfrm>
            <a:off x="80771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5" name="object 15"/>
          <p:cNvSpPr/>
          <p:nvPr/>
        </p:nvSpPr>
        <p:spPr>
          <a:xfrm>
            <a:off x="88391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6" name="object 16"/>
          <p:cNvSpPr/>
          <p:nvPr/>
        </p:nvSpPr>
        <p:spPr>
          <a:xfrm>
            <a:off x="958596"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7" name="object 17"/>
          <p:cNvSpPr/>
          <p:nvPr/>
        </p:nvSpPr>
        <p:spPr>
          <a:xfrm>
            <a:off x="1034796"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8" name="object 18"/>
          <p:cNvSpPr/>
          <p:nvPr/>
        </p:nvSpPr>
        <p:spPr>
          <a:xfrm>
            <a:off x="1110996"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9" name="object 19"/>
          <p:cNvSpPr/>
          <p:nvPr/>
        </p:nvSpPr>
        <p:spPr>
          <a:xfrm>
            <a:off x="1187196"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20" name="object 20"/>
          <p:cNvSpPr/>
          <p:nvPr/>
        </p:nvSpPr>
        <p:spPr>
          <a:xfrm>
            <a:off x="1263396"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21" name="object 21"/>
          <p:cNvSpPr/>
          <p:nvPr/>
        </p:nvSpPr>
        <p:spPr>
          <a:xfrm>
            <a:off x="1339596"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22" name="object 22"/>
          <p:cNvSpPr/>
          <p:nvPr/>
        </p:nvSpPr>
        <p:spPr>
          <a:xfrm>
            <a:off x="141427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23" name="object 23"/>
          <p:cNvSpPr/>
          <p:nvPr/>
        </p:nvSpPr>
        <p:spPr>
          <a:xfrm>
            <a:off x="149047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24" name="object 24"/>
          <p:cNvSpPr/>
          <p:nvPr/>
        </p:nvSpPr>
        <p:spPr>
          <a:xfrm>
            <a:off x="156667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25" name="object 25"/>
          <p:cNvSpPr/>
          <p:nvPr/>
        </p:nvSpPr>
        <p:spPr>
          <a:xfrm>
            <a:off x="164287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26" name="object 26"/>
          <p:cNvSpPr/>
          <p:nvPr/>
        </p:nvSpPr>
        <p:spPr>
          <a:xfrm>
            <a:off x="171907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27" name="object 27"/>
          <p:cNvSpPr/>
          <p:nvPr/>
        </p:nvSpPr>
        <p:spPr>
          <a:xfrm>
            <a:off x="179527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28" name="object 28"/>
          <p:cNvSpPr/>
          <p:nvPr/>
        </p:nvSpPr>
        <p:spPr>
          <a:xfrm>
            <a:off x="186994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29" name="object 29"/>
          <p:cNvSpPr/>
          <p:nvPr/>
        </p:nvSpPr>
        <p:spPr>
          <a:xfrm>
            <a:off x="194614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30" name="object 30"/>
          <p:cNvSpPr/>
          <p:nvPr/>
        </p:nvSpPr>
        <p:spPr>
          <a:xfrm>
            <a:off x="202234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31" name="object 31"/>
          <p:cNvSpPr/>
          <p:nvPr/>
        </p:nvSpPr>
        <p:spPr>
          <a:xfrm>
            <a:off x="209854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32" name="object 32"/>
          <p:cNvSpPr/>
          <p:nvPr/>
        </p:nvSpPr>
        <p:spPr>
          <a:xfrm>
            <a:off x="217474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33" name="object 33"/>
          <p:cNvSpPr/>
          <p:nvPr/>
        </p:nvSpPr>
        <p:spPr>
          <a:xfrm>
            <a:off x="225094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34" name="object 34"/>
          <p:cNvSpPr/>
          <p:nvPr/>
        </p:nvSpPr>
        <p:spPr>
          <a:xfrm>
            <a:off x="232562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35" name="object 35"/>
          <p:cNvSpPr/>
          <p:nvPr/>
        </p:nvSpPr>
        <p:spPr>
          <a:xfrm>
            <a:off x="240182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36" name="object 36"/>
          <p:cNvSpPr/>
          <p:nvPr/>
        </p:nvSpPr>
        <p:spPr>
          <a:xfrm>
            <a:off x="247802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37" name="object 37"/>
          <p:cNvSpPr/>
          <p:nvPr/>
        </p:nvSpPr>
        <p:spPr>
          <a:xfrm>
            <a:off x="255422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38" name="object 38"/>
          <p:cNvSpPr/>
          <p:nvPr/>
        </p:nvSpPr>
        <p:spPr>
          <a:xfrm>
            <a:off x="263042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39" name="object 39"/>
          <p:cNvSpPr/>
          <p:nvPr/>
        </p:nvSpPr>
        <p:spPr>
          <a:xfrm>
            <a:off x="2705100"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40" name="object 40"/>
          <p:cNvSpPr/>
          <p:nvPr/>
        </p:nvSpPr>
        <p:spPr>
          <a:xfrm>
            <a:off x="2781300"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41" name="object 41"/>
          <p:cNvSpPr/>
          <p:nvPr/>
        </p:nvSpPr>
        <p:spPr>
          <a:xfrm>
            <a:off x="2857500"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42" name="object 42"/>
          <p:cNvSpPr/>
          <p:nvPr/>
        </p:nvSpPr>
        <p:spPr>
          <a:xfrm>
            <a:off x="2933700"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43" name="object 43"/>
          <p:cNvSpPr/>
          <p:nvPr/>
        </p:nvSpPr>
        <p:spPr>
          <a:xfrm>
            <a:off x="3009900"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44" name="object 44"/>
          <p:cNvSpPr/>
          <p:nvPr/>
        </p:nvSpPr>
        <p:spPr>
          <a:xfrm>
            <a:off x="3086100"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45" name="object 45"/>
          <p:cNvSpPr/>
          <p:nvPr/>
        </p:nvSpPr>
        <p:spPr>
          <a:xfrm>
            <a:off x="3160776"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46" name="object 46"/>
          <p:cNvSpPr/>
          <p:nvPr/>
        </p:nvSpPr>
        <p:spPr>
          <a:xfrm>
            <a:off x="3236976"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47" name="object 47"/>
          <p:cNvSpPr/>
          <p:nvPr/>
        </p:nvSpPr>
        <p:spPr>
          <a:xfrm>
            <a:off x="3313176"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48" name="object 48"/>
          <p:cNvSpPr/>
          <p:nvPr/>
        </p:nvSpPr>
        <p:spPr>
          <a:xfrm>
            <a:off x="3389376"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49" name="object 49"/>
          <p:cNvSpPr/>
          <p:nvPr/>
        </p:nvSpPr>
        <p:spPr>
          <a:xfrm>
            <a:off x="3465576"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50" name="object 50"/>
          <p:cNvSpPr/>
          <p:nvPr/>
        </p:nvSpPr>
        <p:spPr>
          <a:xfrm>
            <a:off x="3541776"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51" name="object 51"/>
          <p:cNvSpPr/>
          <p:nvPr/>
        </p:nvSpPr>
        <p:spPr>
          <a:xfrm>
            <a:off x="361645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52" name="object 52"/>
          <p:cNvSpPr/>
          <p:nvPr/>
        </p:nvSpPr>
        <p:spPr>
          <a:xfrm>
            <a:off x="369265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53" name="object 53"/>
          <p:cNvSpPr/>
          <p:nvPr/>
        </p:nvSpPr>
        <p:spPr>
          <a:xfrm>
            <a:off x="376885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54" name="object 54"/>
          <p:cNvSpPr/>
          <p:nvPr/>
        </p:nvSpPr>
        <p:spPr>
          <a:xfrm>
            <a:off x="384505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55" name="object 55"/>
          <p:cNvSpPr/>
          <p:nvPr/>
        </p:nvSpPr>
        <p:spPr>
          <a:xfrm>
            <a:off x="392125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56" name="object 56"/>
          <p:cNvSpPr/>
          <p:nvPr/>
        </p:nvSpPr>
        <p:spPr>
          <a:xfrm>
            <a:off x="399745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57" name="object 57"/>
          <p:cNvSpPr/>
          <p:nvPr/>
        </p:nvSpPr>
        <p:spPr>
          <a:xfrm>
            <a:off x="407212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58" name="object 58"/>
          <p:cNvSpPr/>
          <p:nvPr/>
        </p:nvSpPr>
        <p:spPr>
          <a:xfrm>
            <a:off x="414832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59" name="object 59"/>
          <p:cNvSpPr/>
          <p:nvPr/>
        </p:nvSpPr>
        <p:spPr>
          <a:xfrm>
            <a:off x="422452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60" name="object 60"/>
          <p:cNvSpPr/>
          <p:nvPr/>
        </p:nvSpPr>
        <p:spPr>
          <a:xfrm>
            <a:off x="430072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61" name="object 61"/>
          <p:cNvSpPr/>
          <p:nvPr/>
        </p:nvSpPr>
        <p:spPr>
          <a:xfrm>
            <a:off x="437692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62" name="object 62"/>
          <p:cNvSpPr/>
          <p:nvPr/>
        </p:nvSpPr>
        <p:spPr>
          <a:xfrm>
            <a:off x="445312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63" name="object 63"/>
          <p:cNvSpPr/>
          <p:nvPr/>
        </p:nvSpPr>
        <p:spPr>
          <a:xfrm>
            <a:off x="452780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64" name="object 64"/>
          <p:cNvSpPr/>
          <p:nvPr/>
        </p:nvSpPr>
        <p:spPr>
          <a:xfrm>
            <a:off x="460400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65" name="object 65"/>
          <p:cNvSpPr/>
          <p:nvPr/>
        </p:nvSpPr>
        <p:spPr>
          <a:xfrm>
            <a:off x="468020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66" name="object 66"/>
          <p:cNvSpPr/>
          <p:nvPr/>
        </p:nvSpPr>
        <p:spPr>
          <a:xfrm>
            <a:off x="475640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67" name="object 67"/>
          <p:cNvSpPr/>
          <p:nvPr/>
        </p:nvSpPr>
        <p:spPr>
          <a:xfrm>
            <a:off x="483260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68" name="object 68"/>
          <p:cNvSpPr/>
          <p:nvPr/>
        </p:nvSpPr>
        <p:spPr>
          <a:xfrm>
            <a:off x="490880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69" name="object 69"/>
          <p:cNvSpPr/>
          <p:nvPr/>
        </p:nvSpPr>
        <p:spPr>
          <a:xfrm>
            <a:off x="498347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70" name="object 70"/>
          <p:cNvSpPr/>
          <p:nvPr/>
        </p:nvSpPr>
        <p:spPr>
          <a:xfrm>
            <a:off x="505967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71" name="object 71"/>
          <p:cNvSpPr/>
          <p:nvPr/>
        </p:nvSpPr>
        <p:spPr>
          <a:xfrm>
            <a:off x="513587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72" name="object 72"/>
          <p:cNvSpPr/>
          <p:nvPr/>
        </p:nvSpPr>
        <p:spPr>
          <a:xfrm>
            <a:off x="521207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73" name="object 73"/>
          <p:cNvSpPr/>
          <p:nvPr/>
        </p:nvSpPr>
        <p:spPr>
          <a:xfrm>
            <a:off x="528827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74" name="object 74"/>
          <p:cNvSpPr/>
          <p:nvPr/>
        </p:nvSpPr>
        <p:spPr>
          <a:xfrm>
            <a:off x="5362955"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75" name="object 75"/>
          <p:cNvSpPr/>
          <p:nvPr/>
        </p:nvSpPr>
        <p:spPr>
          <a:xfrm>
            <a:off x="5439155"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76" name="object 76"/>
          <p:cNvSpPr/>
          <p:nvPr/>
        </p:nvSpPr>
        <p:spPr>
          <a:xfrm>
            <a:off x="5515355"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77" name="object 77"/>
          <p:cNvSpPr/>
          <p:nvPr/>
        </p:nvSpPr>
        <p:spPr>
          <a:xfrm>
            <a:off x="5591555"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78" name="object 78"/>
          <p:cNvSpPr/>
          <p:nvPr/>
        </p:nvSpPr>
        <p:spPr>
          <a:xfrm>
            <a:off x="5667755"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79" name="object 79"/>
          <p:cNvSpPr/>
          <p:nvPr/>
        </p:nvSpPr>
        <p:spPr>
          <a:xfrm>
            <a:off x="5743955"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80" name="object 80"/>
          <p:cNvSpPr/>
          <p:nvPr/>
        </p:nvSpPr>
        <p:spPr>
          <a:xfrm>
            <a:off x="581863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81" name="object 81"/>
          <p:cNvSpPr/>
          <p:nvPr/>
        </p:nvSpPr>
        <p:spPr>
          <a:xfrm>
            <a:off x="589483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82" name="object 82"/>
          <p:cNvSpPr/>
          <p:nvPr/>
        </p:nvSpPr>
        <p:spPr>
          <a:xfrm>
            <a:off x="597103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83" name="object 83"/>
          <p:cNvSpPr/>
          <p:nvPr/>
        </p:nvSpPr>
        <p:spPr>
          <a:xfrm>
            <a:off x="604723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84" name="object 84"/>
          <p:cNvSpPr/>
          <p:nvPr/>
        </p:nvSpPr>
        <p:spPr>
          <a:xfrm>
            <a:off x="612343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85" name="object 85"/>
          <p:cNvSpPr/>
          <p:nvPr/>
        </p:nvSpPr>
        <p:spPr>
          <a:xfrm>
            <a:off x="619963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86" name="object 86"/>
          <p:cNvSpPr/>
          <p:nvPr/>
        </p:nvSpPr>
        <p:spPr>
          <a:xfrm>
            <a:off x="627430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87" name="object 87"/>
          <p:cNvSpPr/>
          <p:nvPr/>
        </p:nvSpPr>
        <p:spPr>
          <a:xfrm>
            <a:off x="635050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88" name="object 88"/>
          <p:cNvSpPr/>
          <p:nvPr/>
        </p:nvSpPr>
        <p:spPr>
          <a:xfrm>
            <a:off x="642670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89" name="object 89"/>
          <p:cNvSpPr/>
          <p:nvPr/>
        </p:nvSpPr>
        <p:spPr>
          <a:xfrm>
            <a:off x="6502907"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90" name="object 90"/>
          <p:cNvSpPr/>
          <p:nvPr/>
        </p:nvSpPr>
        <p:spPr>
          <a:xfrm>
            <a:off x="6579107"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91" name="object 91"/>
          <p:cNvSpPr/>
          <p:nvPr/>
        </p:nvSpPr>
        <p:spPr>
          <a:xfrm>
            <a:off x="6655307"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92" name="object 92"/>
          <p:cNvSpPr/>
          <p:nvPr/>
        </p:nvSpPr>
        <p:spPr>
          <a:xfrm>
            <a:off x="672998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93" name="object 93"/>
          <p:cNvSpPr/>
          <p:nvPr/>
        </p:nvSpPr>
        <p:spPr>
          <a:xfrm>
            <a:off x="680618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94" name="object 94"/>
          <p:cNvSpPr/>
          <p:nvPr/>
        </p:nvSpPr>
        <p:spPr>
          <a:xfrm>
            <a:off x="688238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95" name="object 95"/>
          <p:cNvSpPr/>
          <p:nvPr/>
        </p:nvSpPr>
        <p:spPr>
          <a:xfrm>
            <a:off x="695858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96" name="object 96"/>
          <p:cNvSpPr/>
          <p:nvPr/>
        </p:nvSpPr>
        <p:spPr>
          <a:xfrm>
            <a:off x="703478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97" name="object 97"/>
          <p:cNvSpPr/>
          <p:nvPr/>
        </p:nvSpPr>
        <p:spPr>
          <a:xfrm>
            <a:off x="711098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98" name="object 98"/>
          <p:cNvSpPr/>
          <p:nvPr/>
        </p:nvSpPr>
        <p:spPr>
          <a:xfrm>
            <a:off x="718565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99" name="object 99"/>
          <p:cNvSpPr/>
          <p:nvPr/>
        </p:nvSpPr>
        <p:spPr>
          <a:xfrm>
            <a:off x="726185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00" name="object 100"/>
          <p:cNvSpPr/>
          <p:nvPr/>
        </p:nvSpPr>
        <p:spPr>
          <a:xfrm>
            <a:off x="733805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01" name="object 101"/>
          <p:cNvSpPr/>
          <p:nvPr/>
        </p:nvSpPr>
        <p:spPr>
          <a:xfrm>
            <a:off x="741425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02" name="object 102"/>
          <p:cNvSpPr/>
          <p:nvPr/>
        </p:nvSpPr>
        <p:spPr>
          <a:xfrm>
            <a:off x="749045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03" name="object 103"/>
          <p:cNvSpPr/>
          <p:nvPr/>
        </p:nvSpPr>
        <p:spPr>
          <a:xfrm>
            <a:off x="756665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04" name="object 104"/>
          <p:cNvSpPr/>
          <p:nvPr/>
        </p:nvSpPr>
        <p:spPr>
          <a:xfrm>
            <a:off x="7641335"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05" name="object 105"/>
          <p:cNvSpPr/>
          <p:nvPr/>
        </p:nvSpPr>
        <p:spPr>
          <a:xfrm>
            <a:off x="7717535"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06" name="object 106"/>
          <p:cNvSpPr/>
          <p:nvPr/>
        </p:nvSpPr>
        <p:spPr>
          <a:xfrm>
            <a:off x="7793735"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07" name="object 107"/>
          <p:cNvSpPr/>
          <p:nvPr/>
        </p:nvSpPr>
        <p:spPr>
          <a:xfrm>
            <a:off x="7869935"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08" name="object 108"/>
          <p:cNvSpPr/>
          <p:nvPr/>
        </p:nvSpPr>
        <p:spPr>
          <a:xfrm>
            <a:off x="7946135"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09" name="object 109"/>
          <p:cNvSpPr/>
          <p:nvPr/>
        </p:nvSpPr>
        <p:spPr>
          <a:xfrm>
            <a:off x="8020811"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10" name="object 110"/>
          <p:cNvSpPr/>
          <p:nvPr/>
        </p:nvSpPr>
        <p:spPr>
          <a:xfrm>
            <a:off x="8097011"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11" name="object 111"/>
          <p:cNvSpPr/>
          <p:nvPr/>
        </p:nvSpPr>
        <p:spPr>
          <a:xfrm>
            <a:off x="8173211"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12" name="object 112"/>
          <p:cNvSpPr/>
          <p:nvPr/>
        </p:nvSpPr>
        <p:spPr>
          <a:xfrm>
            <a:off x="8249411"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13" name="object 113"/>
          <p:cNvSpPr/>
          <p:nvPr/>
        </p:nvSpPr>
        <p:spPr>
          <a:xfrm>
            <a:off x="8325611"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14" name="object 114"/>
          <p:cNvSpPr/>
          <p:nvPr/>
        </p:nvSpPr>
        <p:spPr>
          <a:xfrm>
            <a:off x="8401811"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15" name="object 115"/>
          <p:cNvSpPr/>
          <p:nvPr/>
        </p:nvSpPr>
        <p:spPr>
          <a:xfrm>
            <a:off x="847648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16" name="object 116"/>
          <p:cNvSpPr/>
          <p:nvPr/>
        </p:nvSpPr>
        <p:spPr>
          <a:xfrm>
            <a:off x="855268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17" name="object 117"/>
          <p:cNvSpPr/>
          <p:nvPr/>
        </p:nvSpPr>
        <p:spPr>
          <a:xfrm>
            <a:off x="862888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18" name="object 118"/>
          <p:cNvSpPr/>
          <p:nvPr/>
        </p:nvSpPr>
        <p:spPr>
          <a:xfrm>
            <a:off x="870508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19" name="object 119"/>
          <p:cNvSpPr/>
          <p:nvPr/>
        </p:nvSpPr>
        <p:spPr>
          <a:xfrm>
            <a:off x="878128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20" name="object 120"/>
          <p:cNvSpPr/>
          <p:nvPr/>
        </p:nvSpPr>
        <p:spPr>
          <a:xfrm>
            <a:off x="885748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21" name="object 121"/>
          <p:cNvSpPr/>
          <p:nvPr/>
        </p:nvSpPr>
        <p:spPr>
          <a:xfrm>
            <a:off x="8932164"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22" name="object 122"/>
          <p:cNvSpPr/>
          <p:nvPr/>
        </p:nvSpPr>
        <p:spPr>
          <a:xfrm>
            <a:off x="9008364"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23" name="object 123"/>
          <p:cNvSpPr/>
          <p:nvPr/>
        </p:nvSpPr>
        <p:spPr>
          <a:xfrm>
            <a:off x="9084564"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24" name="object 124"/>
          <p:cNvSpPr/>
          <p:nvPr/>
        </p:nvSpPr>
        <p:spPr>
          <a:xfrm>
            <a:off x="6094476" y="6345935"/>
            <a:ext cx="2781300" cy="289560"/>
          </a:xfrm>
          <a:prstGeom prst="rect">
            <a:avLst/>
          </a:prstGeom>
          <a:blipFill>
            <a:blip r:embed="rId2" cstate="print"/>
            <a:stretch>
              <a:fillRect/>
            </a:stretch>
          </a:blipFill>
        </p:spPr>
        <p:txBody>
          <a:bodyPr wrap="square" lIns="0" tIns="0" rIns="0" bIns="0" rtlCol="0"/>
          <a:lstStyle/>
          <a:p>
            <a:endParaRPr dirty="0"/>
          </a:p>
        </p:txBody>
      </p:sp>
      <p:sp>
        <p:nvSpPr>
          <p:cNvPr id="126" name="object 126"/>
          <p:cNvSpPr txBox="1">
            <a:spLocks noGrp="1"/>
          </p:cNvSpPr>
          <p:nvPr>
            <p:ph type="title"/>
          </p:nvPr>
        </p:nvSpPr>
        <p:spPr>
          <a:xfrm>
            <a:off x="261189" y="374726"/>
            <a:ext cx="4798487" cy="350737"/>
          </a:xfrm>
          <a:prstGeom prst="rect">
            <a:avLst/>
          </a:prstGeom>
        </p:spPr>
        <p:txBody>
          <a:bodyPr vert="horz" wrap="square" lIns="0" tIns="12065" rIns="0" bIns="0" rtlCol="0">
            <a:spAutoFit/>
          </a:bodyPr>
          <a:lstStyle/>
          <a:p>
            <a:pPr marL="12700">
              <a:lnSpc>
                <a:spcPct val="100000"/>
              </a:lnSpc>
              <a:spcBef>
                <a:spcPts val="95"/>
              </a:spcBef>
            </a:pPr>
            <a:r>
              <a:rPr lang="it-IT" sz="2200" b="1" i="0" spc="-90" dirty="0">
                <a:solidFill>
                  <a:srgbClr val="FFFFFF"/>
                </a:solidFill>
                <a:latin typeface="Trebuchet MS"/>
                <a:cs typeface="Trebuchet MS"/>
              </a:rPr>
              <a:t>Solution </a:t>
            </a:r>
            <a:r>
              <a:rPr lang="it-IT" sz="2200" b="1" i="0" spc="-90" dirty="0" err="1">
                <a:solidFill>
                  <a:srgbClr val="FFFFFF"/>
                </a:solidFill>
                <a:latin typeface="Trebuchet MS"/>
                <a:cs typeface="Trebuchet MS"/>
              </a:rPr>
              <a:t>approach</a:t>
            </a:r>
            <a:r>
              <a:rPr lang="it-IT" sz="2200" b="1" i="0" spc="-90" dirty="0">
                <a:solidFill>
                  <a:srgbClr val="FFFFFF"/>
                </a:solidFill>
                <a:latin typeface="Trebuchet MS"/>
                <a:cs typeface="Trebuchet MS"/>
              </a:rPr>
              <a:t> - </a:t>
            </a:r>
            <a:r>
              <a:rPr lang="it-IT" sz="2200" b="1" i="0" spc="-90" dirty="0" err="1">
                <a:solidFill>
                  <a:srgbClr val="FFFFFF"/>
                </a:solidFill>
                <a:latin typeface="Trebuchet MS"/>
                <a:cs typeface="Trebuchet MS"/>
              </a:rPr>
              <a:t>Detection</a:t>
            </a:r>
            <a:endParaRPr sz="2200" dirty="0">
              <a:latin typeface="Trebuchet MS"/>
              <a:cs typeface="Trebuchet MS"/>
            </a:endParaRPr>
          </a:p>
        </p:txBody>
      </p:sp>
      <p:sp>
        <p:nvSpPr>
          <p:cNvPr id="135" name="object 126">
            <a:extLst>
              <a:ext uri="{FF2B5EF4-FFF2-40B4-BE49-F238E27FC236}">
                <a16:creationId xmlns:a16="http://schemas.microsoft.com/office/drawing/2014/main" xmlns="" id="{4937FA3B-AE03-40DC-B7EF-428C9F680617}"/>
              </a:ext>
            </a:extLst>
          </p:cNvPr>
          <p:cNvSpPr txBox="1">
            <a:spLocks/>
          </p:cNvSpPr>
          <p:nvPr/>
        </p:nvSpPr>
        <p:spPr>
          <a:xfrm>
            <a:off x="52662" y="6146069"/>
            <a:ext cx="5386493" cy="689291"/>
          </a:xfrm>
          <a:prstGeom prst="rect">
            <a:avLst/>
          </a:prstGeom>
        </p:spPr>
        <p:txBody>
          <a:bodyPr vert="horz" wrap="square" lIns="0" tIns="12065"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it-IT" sz="2200" b="1" spc="-90" dirty="0">
                <a:solidFill>
                  <a:srgbClr val="FFFFFF"/>
                </a:solidFill>
                <a:latin typeface="Trebuchet MS"/>
                <a:cs typeface="Trebuchet MS"/>
              </a:rPr>
              <a:t>Bianco-Randazzo</a:t>
            </a:r>
            <a:br>
              <a:rPr lang="it-IT" sz="2200" b="1" spc="-90" dirty="0">
                <a:solidFill>
                  <a:srgbClr val="FFFFFF"/>
                </a:solidFill>
                <a:latin typeface="Trebuchet MS"/>
                <a:cs typeface="Trebuchet MS"/>
              </a:rPr>
            </a:br>
            <a:r>
              <a:rPr lang="it-IT" sz="2200" b="1" spc="-90" dirty="0">
                <a:solidFill>
                  <a:srgbClr val="FFFFFF"/>
                </a:solidFill>
                <a:latin typeface="Trebuchet MS"/>
                <a:cs typeface="Trebuchet MS"/>
              </a:rPr>
              <a:t>Eye tracking and gaze </a:t>
            </a:r>
            <a:r>
              <a:rPr lang="en-US" sz="2200" b="1" spc="-90" dirty="0">
                <a:solidFill>
                  <a:srgbClr val="FFFFFF"/>
                </a:solidFill>
                <a:latin typeface="Trebuchet MS"/>
                <a:cs typeface="Trebuchet MS"/>
              </a:rPr>
              <a:t>estimation</a:t>
            </a:r>
            <a:endParaRPr lang="en-US" sz="2200" dirty="0">
              <a:latin typeface="Trebuchet MS"/>
              <a:cs typeface="Trebuchet MS"/>
            </a:endParaRPr>
          </a:p>
        </p:txBody>
      </p:sp>
      <p:sp>
        <p:nvSpPr>
          <p:cNvPr id="128" name="Rettangolo 127">
            <a:extLst>
              <a:ext uri="{FF2B5EF4-FFF2-40B4-BE49-F238E27FC236}">
                <a16:creationId xmlns:a16="http://schemas.microsoft.com/office/drawing/2014/main" xmlns="" id="{51B18E75-B722-4DAA-B785-2F157073A069}"/>
              </a:ext>
            </a:extLst>
          </p:cNvPr>
          <p:cNvSpPr/>
          <p:nvPr/>
        </p:nvSpPr>
        <p:spPr>
          <a:xfrm>
            <a:off x="669467" y="1888438"/>
            <a:ext cx="4239082" cy="2308324"/>
          </a:xfrm>
          <a:prstGeom prst="rect">
            <a:avLst/>
          </a:prstGeom>
        </p:spPr>
        <p:txBody>
          <a:bodyPr wrap="square">
            <a:spAutoFit/>
          </a:bodyPr>
          <a:lstStyle/>
          <a:p>
            <a:pPr algn="just"/>
            <a:r>
              <a:rPr lang="en-GB" sz="1800" dirty="0">
                <a:effectLst/>
                <a:latin typeface="Calibri" panose="020F0502020204030204" pitchFamily="34" charset="0"/>
                <a:ea typeface="Calibri" panose="020F0502020204030204" pitchFamily="34" charset="0"/>
                <a:cs typeface="Times New Roman" panose="02020603050405020304" pitchFamily="18" charset="0"/>
              </a:rPr>
              <a:t>Once the face box is found, the localization of the eyes is performed in a limited Region Of Interest (ROI) defined with respect to the face box found in the previous step. For both cropped ROI images we perform the following steps. In </a:t>
            </a:r>
            <a:r>
              <a:rPr lang="en-GB" sz="1800" dirty="0" smtClean="0">
                <a:effectLst/>
                <a:latin typeface="Calibri" panose="020F0502020204030204" pitchFamily="34" charset="0"/>
                <a:ea typeface="Calibri" panose="020F0502020204030204" pitchFamily="34" charset="0"/>
                <a:cs typeface="Times New Roman" panose="02020603050405020304" pitchFamily="18" charset="0"/>
              </a:rPr>
              <a:t>the figure are shown the </a:t>
            </a:r>
            <a:r>
              <a:rPr lang="en-GB" sz="1800" dirty="0">
                <a:effectLst/>
                <a:latin typeface="Calibri" panose="020F0502020204030204" pitchFamily="34" charset="0"/>
                <a:ea typeface="Calibri" panose="020F0502020204030204" pitchFamily="34" charset="0"/>
                <a:cs typeface="Times New Roman" panose="02020603050405020304" pitchFamily="18" charset="0"/>
              </a:rPr>
              <a:t>eye ROIs in yellow boxes and the face box in red.</a:t>
            </a:r>
            <a:endParaRPr lang="it-IT" dirty="0"/>
          </a:p>
        </p:txBody>
      </p:sp>
      <p:pic>
        <p:nvPicPr>
          <p:cNvPr id="129" name="Immagine 128" descr="Immagine che contiene uomo, persona, guardando, interni&#10;&#10;Descrizione generata automaticamente">
            <a:extLst>
              <a:ext uri="{FF2B5EF4-FFF2-40B4-BE49-F238E27FC236}">
                <a16:creationId xmlns:a16="http://schemas.microsoft.com/office/drawing/2014/main" xmlns="" id="{C248DA11-ED76-4FBB-B855-EFE0FF1AF2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45854" y="1888438"/>
            <a:ext cx="2673058" cy="3884091"/>
          </a:xfrm>
          <a:prstGeom prst="rect">
            <a:avLst/>
          </a:prstGeom>
        </p:spPr>
      </p:pic>
      <p:sp>
        <p:nvSpPr>
          <p:cNvPr id="133" name="CasellaDiTesto 132">
            <a:extLst>
              <a:ext uri="{FF2B5EF4-FFF2-40B4-BE49-F238E27FC236}">
                <a16:creationId xmlns:a16="http://schemas.microsoft.com/office/drawing/2014/main" xmlns="" id="{096CD8FB-619A-4225-BEA4-224455395A1E}"/>
              </a:ext>
            </a:extLst>
          </p:cNvPr>
          <p:cNvSpPr txBox="1"/>
          <p:nvPr/>
        </p:nvSpPr>
        <p:spPr>
          <a:xfrm>
            <a:off x="684270" y="4260743"/>
            <a:ext cx="4152347" cy="1200329"/>
          </a:xfrm>
          <a:prstGeom prst="rect">
            <a:avLst/>
          </a:prstGeom>
          <a:noFill/>
        </p:spPr>
        <p:txBody>
          <a:bodyPr wrap="square">
            <a:spAutoFit/>
          </a:bodyPr>
          <a:lstStyle/>
          <a:p>
            <a:pPr algn="just"/>
            <a:r>
              <a:rPr lang="en-GB" sz="1800" dirty="0">
                <a:effectLst/>
                <a:latin typeface="Calibri" panose="020F0502020204030204" pitchFamily="34" charset="0"/>
                <a:ea typeface="Calibri" panose="020F0502020204030204" pitchFamily="34" charset="0"/>
                <a:cs typeface="Times New Roman" panose="02020603050405020304" pitchFamily="18" charset="0"/>
              </a:rPr>
              <a:t>After that, </a:t>
            </a:r>
            <a:r>
              <a:rPr lang="en-GB" sz="1800" dirty="0" smtClean="0">
                <a:effectLst/>
                <a:latin typeface="Calibri" panose="020F0502020204030204" pitchFamily="34" charset="0"/>
                <a:ea typeface="Calibri" panose="020F0502020204030204" pitchFamily="34" charset="0"/>
                <a:cs typeface="Times New Roman" panose="02020603050405020304" pitchFamily="18" charset="0"/>
              </a:rPr>
              <a:t>eyes </a:t>
            </a:r>
            <a:r>
              <a:rPr lang="en-GB" sz="1800" dirty="0">
                <a:effectLst/>
                <a:latin typeface="Calibri" panose="020F0502020204030204" pitchFamily="34" charset="0"/>
                <a:ea typeface="Calibri" panose="020F0502020204030204" pitchFamily="34" charset="0"/>
                <a:cs typeface="Times New Roman" panose="02020603050405020304" pitchFamily="18" charset="0"/>
              </a:rPr>
              <a:t>center, eyelids, </a:t>
            </a:r>
            <a:r>
              <a:rPr lang="en-GB" dirty="0">
                <a:latin typeface="Calibri" panose="020F0502020204030204" pitchFamily="34" charset="0"/>
                <a:ea typeface="Calibri" panose="020F0502020204030204" pitchFamily="34" charset="0"/>
                <a:cs typeface="Times New Roman" panose="02020603050405020304" pitchFamily="18" charset="0"/>
              </a:rPr>
              <a:t>i</a:t>
            </a:r>
            <a:r>
              <a:rPr lang="en-GB" sz="1800" dirty="0" smtClean="0">
                <a:effectLst/>
                <a:latin typeface="Calibri" panose="020F0502020204030204" pitchFamily="34" charset="0"/>
                <a:ea typeface="Calibri" panose="020F0502020204030204" pitchFamily="34" charset="0"/>
                <a:cs typeface="Times New Roman" panose="02020603050405020304" pitchFamily="18" charset="0"/>
              </a:rPr>
              <a:t>nternal eye corners </a:t>
            </a:r>
            <a:r>
              <a:rPr lang="en-GB" sz="1800" dirty="0">
                <a:effectLst/>
                <a:latin typeface="Calibri" panose="020F0502020204030204" pitchFamily="34" charset="0"/>
                <a:ea typeface="Calibri" panose="020F0502020204030204" pitchFamily="34" charset="0"/>
                <a:cs typeface="Times New Roman" panose="02020603050405020304" pitchFamily="18" charset="0"/>
              </a:rPr>
              <a:t>and external part of the eyes are calculated, and the tracking is initialised.</a:t>
            </a:r>
            <a:endParaRPr lang="it-IT" dirty="0"/>
          </a:p>
        </p:txBody>
      </p:sp>
    </p:spTree>
    <p:extLst>
      <p:ext uri="{BB962C8B-B14F-4D97-AF65-F5344CB8AC3E}">
        <p14:creationId xmlns:p14="http://schemas.microsoft.com/office/powerpoint/2010/main" val="31997253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8466"/>
            <a:ext cx="9144000" cy="1270000"/>
          </a:xfrm>
          <a:custGeom>
            <a:avLst/>
            <a:gdLst/>
            <a:ahLst/>
            <a:cxnLst/>
            <a:rect l="l" t="t" r="r" b="b"/>
            <a:pathLst>
              <a:path w="9144000" h="1270000">
                <a:moveTo>
                  <a:pt x="9144000" y="0"/>
                </a:moveTo>
                <a:lnTo>
                  <a:pt x="0" y="0"/>
                </a:lnTo>
                <a:lnTo>
                  <a:pt x="0" y="1269491"/>
                </a:lnTo>
                <a:lnTo>
                  <a:pt x="9144000" y="1269491"/>
                </a:lnTo>
                <a:lnTo>
                  <a:pt x="9144000" y="0"/>
                </a:lnTo>
                <a:close/>
              </a:path>
            </a:pathLst>
          </a:custGeom>
          <a:solidFill>
            <a:srgbClr val="718FA4"/>
          </a:solidFill>
        </p:spPr>
        <p:txBody>
          <a:bodyPr wrap="square" lIns="0" tIns="0" rIns="0" bIns="0" rtlCol="0"/>
          <a:lstStyle/>
          <a:p>
            <a:endParaRPr dirty="0"/>
          </a:p>
        </p:txBody>
      </p:sp>
      <p:sp>
        <p:nvSpPr>
          <p:cNvPr id="3" name="object 3"/>
          <p:cNvSpPr/>
          <p:nvPr/>
        </p:nvSpPr>
        <p:spPr>
          <a:xfrm>
            <a:off x="3676" y="6137603"/>
            <a:ext cx="9144000" cy="731520"/>
          </a:xfrm>
          <a:custGeom>
            <a:avLst/>
            <a:gdLst/>
            <a:ahLst/>
            <a:cxnLst/>
            <a:rect l="l" t="t" r="r" b="b"/>
            <a:pathLst>
              <a:path w="9144000" h="731520">
                <a:moveTo>
                  <a:pt x="9144000" y="0"/>
                </a:moveTo>
                <a:lnTo>
                  <a:pt x="0" y="0"/>
                </a:lnTo>
                <a:lnTo>
                  <a:pt x="0" y="731520"/>
                </a:lnTo>
                <a:lnTo>
                  <a:pt x="9144000" y="731520"/>
                </a:lnTo>
                <a:lnTo>
                  <a:pt x="9144000" y="0"/>
                </a:lnTo>
                <a:close/>
              </a:path>
            </a:pathLst>
          </a:custGeom>
          <a:solidFill>
            <a:srgbClr val="718FA4"/>
          </a:solidFill>
        </p:spPr>
        <p:txBody>
          <a:bodyPr wrap="square" lIns="0" tIns="0" rIns="0" bIns="0" rtlCol="0"/>
          <a:lstStyle/>
          <a:p>
            <a:endParaRPr dirty="0"/>
          </a:p>
        </p:txBody>
      </p:sp>
      <p:sp>
        <p:nvSpPr>
          <p:cNvPr id="4" name="object 4"/>
          <p:cNvSpPr/>
          <p:nvPr/>
        </p:nvSpPr>
        <p:spPr>
          <a:xfrm>
            <a:off x="48767" y="1089660"/>
            <a:ext cx="0" cy="180340"/>
          </a:xfrm>
          <a:custGeom>
            <a:avLst/>
            <a:gdLst/>
            <a:ahLst/>
            <a:cxnLst/>
            <a:rect l="l" t="t" r="r" b="b"/>
            <a:pathLst>
              <a:path h="180340">
                <a:moveTo>
                  <a:pt x="0" y="0"/>
                </a:moveTo>
                <a:lnTo>
                  <a:pt x="1" y="179959"/>
                </a:lnTo>
              </a:path>
            </a:pathLst>
          </a:custGeom>
          <a:ln w="12192">
            <a:solidFill>
              <a:srgbClr val="FFFFFF"/>
            </a:solidFill>
          </a:ln>
        </p:spPr>
        <p:txBody>
          <a:bodyPr wrap="square" lIns="0" tIns="0" rIns="0" bIns="0" rtlCol="0"/>
          <a:lstStyle/>
          <a:p>
            <a:endParaRPr dirty="0"/>
          </a:p>
        </p:txBody>
      </p:sp>
      <p:sp>
        <p:nvSpPr>
          <p:cNvPr id="5" name="object 5"/>
          <p:cNvSpPr/>
          <p:nvPr/>
        </p:nvSpPr>
        <p:spPr>
          <a:xfrm>
            <a:off x="123444" y="1089660"/>
            <a:ext cx="0" cy="180340"/>
          </a:xfrm>
          <a:custGeom>
            <a:avLst/>
            <a:gdLst/>
            <a:ahLst/>
            <a:cxnLst/>
            <a:rect l="l" t="t" r="r" b="b"/>
            <a:pathLst>
              <a:path h="180340">
                <a:moveTo>
                  <a:pt x="0" y="0"/>
                </a:moveTo>
                <a:lnTo>
                  <a:pt x="1" y="179959"/>
                </a:lnTo>
              </a:path>
            </a:pathLst>
          </a:custGeom>
          <a:ln w="12192">
            <a:solidFill>
              <a:srgbClr val="FFFFFF"/>
            </a:solidFill>
          </a:ln>
        </p:spPr>
        <p:txBody>
          <a:bodyPr wrap="square" lIns="0" tIns="0" rIns="0" bIns="0" rtlCol="0"/>
          <a:lstStyle/>
          <a:p>
            <a:endParaRPr dirty="0"/>
          </a:p>
        </p:txBody>
      </p:sp>
      <p:sp>
        <p:nvSpPr>
          <p:cNvPr id="6" name="object 6"/>
          <p:cNvSpPr/>
          <p:nvPr/>
        </p:nvSpPr>
        <p:spPr>
          <a:xfrm>
            <a:off x="199644"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7" name="object 7"/>
          <p:cNvSpPr/>
          <p:nvPr/>
        </p:nvSpPr>
        <p:spPr>
          <a:xfrm>
            <a:off x="27584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8" name="object 8"/>
          <p:cNvSpPr/>
          <p:nvPr/>
        </p:nvSpPr>
        <p:spPr>
          <a:xfrm>
            <a:off x="35204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9" name="object 9"/>
          <p:cNvSpPr/>
          <p:nvPr/>
        </p:nvSpPr>
        <p:spPr>
          <a:xfrm>
            <a:off x="428244"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0" name="object 10"/>
          <p:cNvSpPr/>
          <p:nvPr/>
        </p:nvSpPr>
        <p:spPr>
          <a:xfrm>
            <a:off x="50291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1" name="object 11"/>
          <p:cNvSpPr/>
          <p:nvPr/>
        </p:nvSpPr>
        <p:spPr>
          <a:xfrm>
            <a:off x="57911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2" name="object 12"/>
          <p:cNvSpPr/>
          <p:nvPr/>
        </p:nvSpPr>
        <p:spPr>
          <a:xfrm>
            <a:off x="65531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3" name="object 13"/>
          <p:cNvSpPr/>
          <p:nvPr/>
        </p:nvSpPr>
        <p:spPr>
          <a:xfrm>
            <a:off x="73151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4" name="object 14"/>
          <p:cNvSpPr/>
          <p:nvPr/>
        </p:nvSpPr>
        <p:spPr>
          <a:xfrm>
            <a:off x="80771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5" name="object 15"/>
          <p:cNvSpPr/>
          <p:nvPr/>
        </p:nvSpPr>
        <p:spPr>
          <a:xfrm>
            <a:off x="88391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6" name="object 16"/>
          <p:cNvSpPr/>
          <p:nvPr/>
        </p:nvSpPr>
        <p:spPr>
          <a:xfrm>
            <a:off x="958596"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7" name="object 17"/>
          <p:cNvSpPr/>
          <p:nvPr/>
        </p:nvSpPr>
        <p:spPr>
          <a:xfrm>
            <a:off x="1034796"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8" name="object 18"/>
          <p:cNvSpPr/>
          <p:nvPr/>
        </p:nvSpPr>
        <p:spPr>
          <a:xfrm>
            <a:off x="1110996"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9" name="object 19"/>
          <p:cNvSpPr/>
          <p:nvPr/>
        </p:nvSpPr>
        <p:spPr>
          <a:xfrm>
            <a:off x="1187196"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20" name="object 20"/>
          <p:cNvSpPr/>
          <p:nvPr/>
        </p:nvSpPr>
        <p:spPr>
          <a:xfrm>
            <a:off x="1263396"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21" name="object 21"/>
          <p:cNvSpPr/>
          <p:nvPr/>
        </p:nvSpPr>
        <p:spPr>
          <a:xfrm>
            <a:off x="1339596"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22" name="object 22"/>
          <p:cNvSpPr/>
          <p:nvPr/>
        </p:nvSpPr>
        <p:spPr>
          <a:xfrm>
            <a:off x="141427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23" name="object 23"/>
          <p:cNvSpPr/>
          <p:nvPr/>
        </p:nvSpPr>
        <p:spPr>
          <a:xfrm>
            <a:off x="149047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24" name="object 24"/>
          <p:cNvSpPr/>
          <p:nvPr/>
        </p:nvSpPr>
        <p:spPr>
          <a:xfrm>
            <a:off x="156667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25" name="object 25"/>
          <p:cNvSpPr/>
          <p:nvPr/>
        </p:nvSpPr>
        <p:spPr>
          <a:xfrm>
            <a:off x="164287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26" name="object 26"/>
          <p:cNvSpPr/>
          <p:nvPr/>
        </p:nvSpPr>
        <p:spPr>
          <a:xfrm>
            <a:off x="171907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27" name="object 27"/>
          <p:cNvSpPr/>
          <p:nvPr/>
        </p:nvSpPr>
        <p:spPr>
          <a:xfrm>
            <a:off x="179527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28" name="object 28"/>
          <p:cNvSpPr/>
          <p:nvPr/>
        </p:nvSpPr>
        <p:spPr>
          <a:xfrm>
            <a:off x="186994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29" name="object 29"/>
          <p:cNvSpPr/>
          <p:nvPr/>
        </p:nvSpPr>
        <p:spPr>
          <a:xfrm>
            <a:off x="194614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30" name="object 30"/>
          <p:cNvSpPr/>
          <p:nvPr/>
        </p:nvSpPr>
        <p:spPr>
          <a:xfrm>
            <a:off x="202234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31" name="object 31"/>
          <p:cNvSpPr/>
          <p:nvPr/>
        </p:nvSpPr>
        <p:spPr>
          <a:xfrm>
            <a:off x="209854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32" name="object 32"/>
          <p:cNvSpPr/>
          <p:nvPr/>
        </p:nvSpPr>
        <p:spPr>
          <a:xfrm>
            <a:off x="217474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33" name="object 33"/>
          <p:cNvSpPr/>
          <p:nvPr/>
        </p:nvSpPr>
        <p:spPr>
          <a:xfrm>
            <a:off x="225094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34" name="object 34"/>
          <p:cNvSpPr/>
          <p:nvPr/>
        </p:nvSpPr>
        <p:spPr>
          <a:xfrm>
            <a:off x="232562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35" name="object 35"/>
          <p:cNvSpPr/>
          <p:nvPr/>
        </p:nvSpPr>
        <p:spPr>
          <a:xfrm>
            <a:off x="240182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36" name="object 36"/>
          <p:cNvSpPr/>
          <p:nvPr/>
        </p:nvSpPr>
        <p:spPr>
          <a:xfrm>
            <a:off x="247802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37" name="object 37"/>
          <p:cNvSpPr/>
          <p:nvPr/>
        </p:nvSpPr>
        <p:spPr>
          <a:xfrm>
            <a:off x="255422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38" name="object 38"/>
          <p:cNvSpPr/>
          <p:nvPr/>
        </p:nvSpPr>
        <p:spPr>
          <a:xfrm>
            <a:off x="263042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39" name="object 39"/>
          <p:cNvSpPr/>
          <p:nvPr/>
        </p:nvSpPr>
        <p:spPr>
          <a:xfrm>
            <a:off x="2705100"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40" name="object 40"/>
          <p:cNvSpPr/>
          <p:nvPr/>
        </p:nvSpPr>
        <p:spPr>
          <a:xfrm>
            <a:off x="2781300"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41" name="object 41"/>
          <p:cNvSpPr/>
          <p:nvPr/>
        </p:nvSpPr>
        <p:spPr>
          <a:xfrm>
            <a:off x="2857500"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42" name="object 42"/>
          <p:cNvSpPr/>
          <p:nvPr/>
        </p:nvSpPr>
        <p:spPr>
          <a:xfrm>
            <a:off x="2933700"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43" name="object 43"/>
          <p:cNvSpPr/>
          <p:nvPr/>
        </p:nvSpPr>
        <p:spPr>
          <a:xfrm>
            <a:off x="3009900"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44" name="object 44"/>
          <p:cNvSpPr/>
          <p:nvPr/>
        </p:nvSpPr>
        <p:spPr>
          <a:xfrm>
            <a:off x="3086100"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45" name="object 45"/>
          <p:cNvSpPr/>
          <p:nvPr/>
        </p:nvSpPr>
        <p:spPr>
          <a:xfrm>
            <a:off x="3160776"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46" name="object 46"/>
          <p:cNvSpPr/>
          <p:nvPr/>
        </p:nvSpPr>
        <p:spPr>
          <a:xfrm>
            <a:off x="3236976"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47" name="object 47"/>
          <p:cNvSpPr/>
          <p:nvPr/>
        </p:nvSpPr>
        <p:spPr>
          <a:xfrm>
            <a:off x="3313176"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48" name="object 48"/>
          <p:cNvSpPr/>
          <p:nvPr/>
        </p:nvSpPr>
        <p:spPr>
          <a:xfrm>
            <a:off x="3389376"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49" name="object 49"/>
          <p:cNvSpPr/>
          <p:nvPr/>
        </p:nvSpPr>
        <p:spPr>
          <a:xfrm>
            <a:off x="3465576"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50" name="object 50"/>
          <p:cNvSpPr/>
          <p:nvPr/>
        </p:nvSpPr>
        <p:spPr>
          <a:xfrm>
            <a:off x="3541776"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51" name="object 51"/>
          <p:cNvSpPr/>
          <p:nvPr/>
        </p:nvSpPr>
        <p:spPr>
          <a:xfrm>
            <a:off x="361645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52" name="object 52"/>
          <p:cNvSpPr/>
          <p:nvPr/>
        </p:nvSpPr>
        <p:spPr>
          <a:xfrm>
            <a:off x="369265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53" name="object 53"/>
          <p:cNvSpPr/>
          <p:nvPr/>
        </p:nvSpPr>
        <p:spPr>
          <a:xfrm>
            <a:off x="376885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54" name="object 54"/>
          <p:cNvSpPr/>
          <p:nvPr/>
        </p:nvSpPr>
        <p:spPr>
          <a:xfrm>
            <a:off x="384505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55" name="object 55"/>
          <p:cNvSpPr/>
          <p:nvPr/>
        </p:nvSpPr>
        <p:spPr>
          <a:xfrm>
            <a:off x="392125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56" name="object 56"/>
          <p:cNvSpPr/>
          <p:nvPr/>
        </p:nvSpPr>
        <p:spPr>
          <a:xfrm>
            <a:off x="399745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57" name="object 57"/>
          <p:cNvSpPr/>
          <p:nvPr/>
        </p:nvSpPr>
        <p:spPr>
          <a:xfrm>
            <a:off x="407212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58" name="object 58"/>
          <p:cNvSpPr/>
          <p:nvPr/>
        </p:nvSpPr>
        <p:spPr>
          <a:xfrm>
            <a:off x="414832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59" name="object 59"/>
          <p:cNvSpPr/>
          <p:nvPr/>
        </p:nvSpPr>
        <p:spPr>
          <a:xfrm>
            <a:off x="422452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60" name="object 60"/>
          <p:cNvSpPr/>
          <p:nvPr/>
        </p:nvSpPr>
        <p:spPr>
          <a:xfrm>
            <a:off x="430072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61" name="object 61"/>
          <p:cNvSpPr/>
          <p:nvPr/>
        </p:nvSpPr>
        <p:spPr>
          <a:xfrm>
            <a:off x="437692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62" name="object 62"/>
          <p:cNvSpPr/>
          <p:nvPr/>
        </p:nvSpPr>
        <p:spPr>
          <a:xfrm>
            <a:off x="445312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63" name="object 63"/>
          <p:cNvSpPr/>
          <p:nvPr/>
        </p:nvSpPr>
        <p:spPr>
          <a:xfrm>
            <a:off x="452780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64" name="object 64"/>
          <p:cNvSpPr/>
          <p:nvPr/>
        </p:nvSpPr>
        <p:spPr>
          <a:xfrm>
            <a:off x="460400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65" name="object 65"/>
          <p:cNvSpPr/>
          <p:nvPr/>
        </p:nvSpPr>
        <p:spPr>
          <a:xfrm>
            <a:off x="468020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66" name="object 66"/>
          <p:cNvSpPr/>
          <p:nvPr/>
        </p:nvSpPr>
        <p:spPr>
          <a:xfrm>
            <a:off x="475640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67" name="object 67"/>
          <p:cNvSpPr/>
          <p:nvPr/>
        </p:nvSpPr>
        <p:spPr>
          <a:xfrm>
            <a:off x="483260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68" name="object 68"/>
          <p:cNvSpPr/>
          <p:nvPr/>
        </p:nvSpPr>
        <p:spPr>
          <a:xfrm>
            <a:off x="490880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69" name="object 69"/>
          <p:cNvSpPr/>
          <p:nvPr/>
        </p:nvSpPr>
        <p:spPr>
          <a:xfrm>
            <a:off x="498347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70" name="object 70"/>
          <p:cNvSpPr/>
          <p:nvPr/>
        </p:nvSpPr>
        <p:spPr>
          <a:xfrm>
            <a:off x="505967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71" name="object 71"/>
          <p:cNvSpPr/>
          <p:nvPr/>
        </p:nvSpPr>
        <p:spPr>
          <a:xfrm>
            <a:off x="513587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72" name="object 72"/>
          <p:cNvSpPr/>
          <p:nvPr/>
        </p:nvSpPr>
        <p:spPr>
          <a:xfrm>
            <a:off x="521207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73" name="object 73"/>
          <p:cNvSpPr/>
          <p:nvPr/>
        </p:nvSpPr>
        <p:spPr>
          <a:xfrm>
            <a:off x="528827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74" name="object 74"/>
          <p:cNvSpPr/>
          <p:nvPr/>
        </p:nvSpPr>
        <p:spPr>
          <a:xfrm>
            <a:off x="5362955"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75" name="object 75"/>
          <p:cNvSpPr/>
          <p:nvPr/>
        </p:nvSpPr>
        <p:spPr>
          <a:xfrm>
            <a:off x="5439155"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76" name="object 76"/>
          <p:cNvSpPr/>
          <p:nvPr/>
        </p:nvSpPr>
        <p:spPr>
          <a:xfrm>
            <a:off x="5515355"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77" name="object 77"/>
          <p:cNvSpPr/>
          <p:nvPr/>
        </p:nvSpPr>
        <p:spPr>
          <a:xfrm>
            <a:off x="5591555"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78" name="object 78"/>
          <p:cNvSpPr/>
          <p:nvPr/>
        </p:nvSpPr>
        <p:spPr>
          <a:xfrm>
            <a:off x="5667755"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79" name="object 79"/>
          <p:cNvSpPr/>
          <p:nvPr/>
        </p:nvSpPr>
        <p:spPr>
          <a:xfrm>
            <a:off x="5743955"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80" name="object 80"/>
          <p:cNvSpPr/>
          <p:nvPr/>
        </p:nvSpPr>
        <p:spPr>
          <a:xfrm>
            <a:off x="581863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81" name="object 81"/>
          <p:cNvSpPr/>
          <p:nvPr/>
        </p:nvSpPr>
        <p:spPr>
          <a:xfrm>
            <a:off x="589483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82" name="object 82"/>
          <p:cNvSpPr/>
          <p:nvPr/>
        </p:nvSpPr>
        <p:spPr>
          <a:xfrm>
            <a:off x="597103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83" name="object 83"/>
          <p:cNvSpPr/>
          <p:nvPr/>
        </p:nvSpPr>
        <p:spPr>
          <a:xfrm>
            <a:off x="604723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84" name="object 84"/>
          <p:cNvSpPr/>
          <p:nvPr/>
        </p:nvSpPr>
        <p:spPr>
          <a:xfrm>
            <a:off x="612343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85" name="object 85"/>
          <p:cNvSpPr/>
          <p:nvPr/>
        </p:nvSpPr>
        <p:spPr>
          <a:xfrm>
            <a:off x="619963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86" name="object 86"/>
          <p:cNvSpPr/>
          <p:nvPr/>
        </p:nvSpPr>
        <p:spPr>
          <a:xfrm>
            <a:off x="627430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87" name="object 87"/>
          <p:cNvSpPr/>
          <p:nvPr/>
        </p:nvSpPr>
        <p:spPr>
          <a:xfrm>
            <a:off x="635050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88" name="object 88"/>
          <p:cNvSpPr/>
          <p:nvPr/>
        </p:nvSpPr>
        <p:spPr>
          <a:xfrm>
            <a:off x="642670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89" name="object 89"/>
          <p:cNvSpPr/>
          <p:nvPr/>
        </p:nvSpPr>
        <p:spPr>
          <a:xfrm>
            <a:off x="6502907"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90" name="object 90"/>
          <p:cNvSpPr/>
          <p:nvPr/>
        </p:nvSpPr>
        <p:spPr>
          <a:xfrm>
            <a:off x="6579107"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91" name="object 91"/>
          <p:cNvSpPr/>
          <p:nvPr/>
        </p:nvSpPr>
        <p:spPr>
          <a:xfrm>
            <a:off x="6655307"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92" name="object 92"/>
          <p:cNvSpPr/>
          <p:nvPr/>
        </p:nvSpPr>
        <p:spPr>
          <a:xfrm>
            <a:off x="672998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93" name="object 93"/>
          <p:cNvSpPr/>
          <p:nvPr/>
        </p:nvSpPr>
        <p:spPr>
          <a:xfrm>
            <a:off x="680618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94" name="object 94"/>
          <p:cNvSpPr/>
          <p:nvPr/>
        </p:nvSpPr>
        <p:spPr>
          <a:xfrm>
            <a:off x="688238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95" name="object 95"/>
          <p:cNvSpPr/>
          <p:nvPr/>
        </p:nvSpPr>
        <p:spPr>
          <a:xfrm>
            <a:off x="695858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96" name="object 96"/>
          <p:cNvSpPr/>
          <p:nvPr/>
        </p:nvSpPr>
        <p:spPr>
          <a:xfrm>
            <a:off x="703478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97" name="object 97"/>
          <p:cNvSpPr/>
          <p:nvPr/>
        </p:nvSpPr>
        <p:spPr>
          <a:xfrm>
            <a:off x="711098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98" name="object 98"/>
          <p:cNvSpPr/>
          <p:nvPr/>
        </p:nvSpPr>
        <p:spPr>
          <a:xfrm>
            <a:off x="718565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99" name="object 99"/>
          <p:cNvSpPr/>
          <p:nvPr/>
        </p:nvSpPr>
        <p:spPr>
          <a:xfrm>
            <a:off x="726185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00" name="object 100"/>
          <p:cNvSpPr/>
          <p:nvPr/>
        </p:nvSpPr>
        <p:spPr>
          <a:xfrm>
            <a:off x="733805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01" name="object 101"/>
          <p:cNvSpPr/>
          <p:nvPr/>
        </p:nvSpPr>
        <p:spPr>
          <a:xfrm>
            <a:off x="741425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02" name="object 102"/>
          <p:cNvSpPr/>
          <p:nvPr/>
        </p:nvSpPr>
        <p:spPr>
          <a:xfrm>
            <a:off x="749045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03" name="object 103"/>
          <p:cNvSpPr/>
          <p:nvPr/>
        </p:nvSpPr>
        <p:spPr>
          <a:xfrm>
            <a:off x="756665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04" name="object 104"/>
          <p:cNvSpPr/>
          <p:nvPr/>
        </p:nvSpPr>
        <p:spPr>
          <a:xfrm>
            <a:off x="7641335"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05" name="object 105"/>
          <p:cNvSpPr/>
          <p:nvPr/>
        </p:nvSpPr>
        <p:spPr>
          <a:xfrm>
            <a:off x="7717535"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06" name="object 106"/>
          <p:cNvSpPr/>
          <p:nvPr/>
        </p:nvSpPr>
        <p:spPr>
          <a:xfrm>
            <a:off x="7793735"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07" name="object 107"/>
          <p:cNvSpPr/>
          <p:nvPr/>
        </p:nvSpPr>
        <p:spPr>
          <a:xfrm>
            <a:off x="7869935"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08" name="object 108"/>
          <p:cNvSpPr/>
          <p:nvPr/>
        </p:nvSpPr>
        <p:spPr>
          <a:xfrm>
            <a:off x="7946135"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09" name="object 109"/>
          <p:cNvSpPr/>
          <p:nvPr/>
        </p:nvSpPr>
        <p:spPr>
          <a:xfrm>
            <a:off x="8020811"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10" name="object 110"/>
          <p:cNvSpPr/>
          <p:nvPr/>
        </p:nvSpPr>
        <p:spPr>
          <a:xfrm>
            <a:off x="8097011"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11" name="object 111"/>
          <p:cNvSpPr/>
          <p:nvPr/>
        </p:nvSpPr>
        <p:spPr>
          <a:xfrm>
            <a:off x="8173211"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12" name="object 112"/>
          <p:cNvSpPr/>
          <p:nvPr/>
        </p:nvSpPr>
        <p:spPr>
          <a:xfrm>
            <a:off x="8249411"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13" name="object 113"/>
          <p:cNvSpPr/>
          <p:nvPr/>
        </p:nvSpPr>
        <p:spPr>
          <a:xfrm>
            <a:off x="8325611"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14" name="object 114"/>
          <p:cNvSpPr/>
          <p:nvPr/>
        </p:nvSpPr>
        <p:spPr>
          <a:xfrm>
            <a:off x="8401811"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15" name="object 115"/>
          <p:cNvSpPr/>
          <p:nvPr/>
        </p:nvSpPr>
        <p:spPr>
          <a:xfrm>
            <a:off x="847648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16" name="object 116"/>
          <p:cNvSpPr/>
          <p:nvPr/>
        </p:nvSpPr>
        <p:spPr>
          <a:xfrm>
            <a:off x="855268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17" name="object 117"/>
          <p:cNvSpPr/>
          <p:nvPr/>
        </p:nvSpPr>
        <p:spPr>
          <a:xfrm>
            <a:off x="862888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18" name="object 118"/>
          <p:cNvSpPr/>
          <p:nvPr/>
        </p:nvSpPr>
        <p:spPr>
          <a:xfrm>
            <a:off x="870508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19" name="object 119"/>
          <p:cNvSpPr/>
          <p:nvPr/>
        </p:nvSpPr>
        <p:spPr>
          <a:xfrm>
            <a:off x="878128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20" name="object 120"/>
          <p:cNvSpPr/>
          <p:nvPr/>
        </p:nvSpPr>
        <p:spPr>
          <a:xfrm>
            <a:off x="885748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21" name="object 121"/>
          <p:cNvSpPr/>
          <p:nvPr/>
        </p:nvSpPr>
        <p:spPr>
          <a:xfrm>
            <a:off x="8932164"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22" name="object 122"/>
          <p:cNvSpPr/>
          <p:nvPr/>
        </p:nvSpPr>
        <p:spPr>
          <a:xfrm>
            <a:off x="9008364"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23" name="object 123"/>
          <p:cNvSpPr/>
          <p:nvPr/>
        </p:nvSpPr>
        <p:spPr>
          <a:xfrm>
            <a:off x="9084564"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24" name="object 124"/>
          <p:cNvSpPr/>
          <p:nvPr/>
        </p:nvSpPr>
        <p:spPr>
          <a:xfrm>
            <a:off x="6094476" y="6345935"/>
            <a:ext cx="2781300" cy="289560"/>
          </a:xfrm>
          <a:prstGeom prst="rect">
            <a:avLst/>
          </a:prstGeom>
          <a:blipFill>
            <a:blip r:embed="rId2" cstate="print"/>
            <a:stretch>
              <a:fillRect/>
            </a:stretch>
          </a:blipFill>
        </p:spPr>
        <p:txBody>
          <a:bodyPr wrap="square" lIns="0" tIns="0" rIns="0" bIns="0" rtlCol="0"/>
          <a:lstStyle/>
          <a:p>
            <a:endParaRPr dirty="0"/>
          </a:p>
        </p:txBody>
      </p:sp>
      <p:sp>
        <p:nvSpPr>
          <p:cNvPr id="126" name="object 126"/>
          <p:cNvSpPr txBox="1">
            <a:spLocks noGrp="1"/>
          </p:cNvSpPr>
          <p:nvPr>
            <p:ph type="title"/>
          </p:nvPr>
        </p:nvSpPr>
        <p:spPr>
          <a:xfrm>
            <a:off x="261189" y="374726"/>
            <a:ext cx="4798487" cy="350737"/>
          </a:xfrm>
          <a:prstGeom prst="rect">
            <a:avLst/>
          </a:prstGeom>
        </p:spPr>
        <p:txBody>
          <a:bodyPr vert="horz" wrap="square" lIns="0" tIns="12065" rIns="0" bIns="0" rtlCol="0">
            <a:spAutoFit/>
          </a:bodyPr>
          <a:lstStyle/>
          <a:p>
            <a:pPr marL="12700">
              <a:lnSpc>
                <a:spcPct val="100000"/>
              </a:lnSpc>
              <a:spcBef>
                <a:spcPts val="95"/>
              </a:spcBef>
            </a:pPr>
            <a:r>
              <a:rPr lang="it-IT" sz="2200" b="1" i="0" spc="-90" dirty="0">
                <a:solidFill>
                  <a:srgbClr val="FFFFFF"/>
                </a:solidFill>
                <a:latin typeface="Trebuchet MS"/>
                <a:cs typeface="Trebuchet MS"/>
              </a:rPr>
              <a:t>Solution </a:t>
            </a:r>
            <a:r>
              <a:rPr lang="it-IT" sz="2200" b="1" i="0" spc="-90" dirty="0" err="1">
                <a:solidFill>
                  <a:srgbClr val="FFFFFF"/>
                </a:solidFill>
                <a:latin typeface="Trebuchet MS"/>
                <a:cs typeface="Trebuchet MS"/>
              </a:rPr>
              <a:t>approach</a:t>
            </a:r>
            <a:r>
              <a:rPr lang="it-IT" sz="2200" b="1" i="0" spc="-90" dirty="0">
                <a:solidFill>
                  <a:srgbClr val="FFFFFF"/>
                </a:solidFill>
                <a:latin typeface="Trebuchet MS"/>
                <a:cs typeface="Trebuchet MS"/>
              </a:rPr>
              <a:t> - Tracking</a:t>
            </a:r>
            <a:endParaRPr sz="2200" dirty="0">
              <a:latin typeface="Trebuchet MS"/>
              <a:cs typeface="Trebuchet MS"/>
            </a:endParaRPr>
          </a:p>
        </p:txBody>
      </p:sp>
      <p:sp>
        <p:nvSpPr>
          <p:cNvPr id="135" name="object 126">
            <a:extLst>
              <a:ext uri="{FF2B5EF4-FFF2-40B4-BE49-F238E27FC236}">
                <a16:creationId xmlns:a16="http://schemas.microsoft.com/office/drawing/2014/main" xmlns="" id="{4937FA3B-AE03-40DC-B7EF-428C9F680617}"/>
              </a:ext>
            </a:extLst>
          </p:cNvPr>
          <p:cNvSpPr txBox="1">
            <a:spLocks/>
          </p:cNvSpPr>
          <p:nvPr/>
        </p:nvSpPr>
        <p:spPr>
          <a:xfrm>
            <a:off x="52662" y="6146069"/>
            <a:ext cx="5386493" cy="689291"/>
          </a:xfrm>
          <a:prstGeom prst="rect">
            <a:avLst/>
          </a:prstGeom>
        </p:spPr>
        <p:txBody>
          <a:bodyPr vert="horz" wrap="square" lIns="0" tIns="12065"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it-IT" sz="2200" b="1" spc="-90" dirty="0">
                <a:solidFill>
                  <a:srgbClr val="FFFFFF"/>
                </a:solidFill>
                <a:latin typeface="Trebuchet MS"/>
                <a:cs typeface="Trebuchet MS"/>
              </a:rPr>
              <a:t>Bianco-Randazzo</a:t>
            </a:r>
            <a:br>
              <a:rPr lang="it-IT" sz="2200" b="1" spc="-90" dirty="0">
                <a:solidFill>
                  <a:srgbClr val="FFFFFF"/>
                </a:solidFill>
                <a:latin typeface="Trebuchet MS"/>
                <a:cs typeface="Trebuchet MS"/>
              </a:rPr>
            </a:br>
            <a:r>
              <a:rPr lang="it-IT" sz="2200" b="1" spc="-90" dirty="0">
                <a:solidFill>
                  <a:srgbClr val="FFFFFF"/>
                </a:solidFill>
                <a:latin typeface="Trebuchet MS"/>
                <a:cs typeface="Trebuchet MS"/>
              </a:rPr>
              <a:t>Eye tracking and gaze </a:t>
            </a:r>
            <a:r>
              <a:rPr lang="en-US" sz="2200" b="1" spc="-90" dirty="0">
                <a:solidFill>
                  <a:srgbClr val="FFFFFF"/>
                </a:solidFill>
                <a:latin typeface="Trebuchet MS"/>
                <a:cs typeface="Trebuchet MS"/>
              </a:rPr>
              <a:t>estimation</a:t>
            </a:r>
            <a:endParaRPr lang="en-US" sz="2200" dirty="0">
              <a:latin typeface="Trebuchet MS"/>
              <a:cs typeface="Trebuchet MS"/>
            </a:endParaRPr>
          </a:p>
        </p:txBody>
      </p:sp>
      <p:sp>
        <p:nvSpPr>
          <p:cNvPr id="125" name="Rettangolo 124">
            <a:extLst>
              <a:ext uri="{FF2B5EF4-FFF2-40B4-BE49-F238E27FC236}">
                <a16:creationId xmlns:a16="http://schemas.microsoft.com/office/drawing/2014/main" xmlns="" id="{A0309BAB-5BBB-412C-9DAC-1EABAB34CE01}"/>
              </a:ext>
            </a:extLst>
          </p:cNvPr>
          <p:cNvSpPr/>
          <p:nvPr/>
        </p:nvSpPr>
        <p:spPr>
          <a:xfrm>
            <a:off x="138071" y="1218651"/>
            <a:ext cx="4763444" cy="4939814"/>
          </a:xfrm>
          <a:prstGeom prst="rect">
            <a:avLst/>
          </a:prstGeom>
        </p:spPr>
        <p:txBody>
          <a:bodyPr wrap="square">
            <a:spAutoFit/>
          </a:bodyPr>
          <a:lstStyle/>
          <a:p>
            <a:pPr lvl="0" algn="just" eaLnBrk="0" fontAlgn="base" hangingPunct="0">
              <a:spcBef>
                <a:spcPct val="0"/>
              </a:spcBef>
              <a:spcAft>
                <a:spcPct val="0"/>
              </a:spcAft>
            </a:pPr>
            <a:r>
              <a:rPr lang="en-GB" sz="1750" dirty="0">
                <a:effectLst/>
                <a:ea typeface="Calibri" panose="020F0502020204030204" pitchFamily="34" charset="0"/>
                <a:cs typeface="Times New Roman" panose="02020603050405020304" pitchFamily="18" charset="0"/>
              </a:rPr>
              <a:t>So, when the detection is finished, eyes and nose need to be tracked frame by frame. To do this, we used the </a:t>
            </a:r>
            <a:r>
              <a:rPr lang="en-GB" sz="1750" dirty="0" err="1">
                <a:effectLst/>
                <a:ea typeface="Calibri" panose="020F0502020204030204" pitchFamily="34" charset="0"/>
                <a:cs typeface="Times New Roman" panose="02020603050405020304" pitchFamily="18" charset="0"/>
              </a:rPr>
              <a:t>Matlab</a:t>
            </a:r>
            <a:r>
              <a:rPr lang="en-GB" sz="1750" dirty="0">
                <a:effectLst/>
                <a:ea typeface="Calibri" panose="020F0502020204030204" pitchFamily="34" charset="0"/>
                <a:cs typeface="Times New Roman" panose="02020603050405020304" pitchFamily="18" charset="0"/>
              </a:rPr>
              <a:t> implementation of the </a:t>
            </a:r>
            <a:r>
              <a:rPr lang="en-GB" sz="1750" dirty="0" err="1">
                <a:effectLst/>
                <a:ea typeface="Calibri" panose="020F0502020204030204" pitchFamily="34" charset="0"/>
                <a:cs typeface="Times New Roman" panose="02020603050405020304" pitchFamily="18" charset="0"/>
              </a:rPr>
              <a:t>Kanade</a:t>
            </a:r>
            <a:r>
              <a:rPr lang="en-GB" sz="1750" dirty="0">
                <a:effectLst/>
                <a:ea typeface="Calibri" panose="020F0502020204030204" pitchFamily="34" charset="0"/>
                <a:cs typeface="Times New Roman" panose="02020603050405020304" pitchFamily="18" charset="0"/>
              </a:rPr>
              <a:t>-Lucas-</a:t>
            </a:r>
            <a:r>
              <a:rPr lang="en-GB" sz="1750" dirty="0" err="1">
                <a:effectLst/>
                <a:ea typeface="Calibri" panose="020F0502020204030204" pitchFamily="34" charset="0"/>
                <a:cs typeface="Times New Roman" panose="02020603050405020304" pitchFamily="18" charset="0"/>
              </a:rPr>
              <a:t>Tomasi</a:t>
            </a:r>
            <a:r>
              <a:rPr lang="en-GB" sz="1750" dirty="0">
                <a:effectLst/>
                <a:ea typeface="Calibri" panose="020F0502020204030204" pitchFamily="34" charset="0"/>
                <a:cs typeface="Times New Roman" panose="02020603050405020304" pitchFamily="18" charset="0"/>
              </a:rPr>
              <a:t> (KLT) tracking algorithm, using the detection features by Shi-</a:t>
            </a:r>
            <a:r>
              <a:rPr lang="en-GB" sz="1750" dirty="0" err="1">
                <a:effectLst/>
                <a:ea typeface="Calibri" panose="020F0502020204030204" pitchFamily="34" charset="0"/>
                <a:cs typeface="Times New Roman" panose="02020603050405020304" pitchFamily="18" charset="0"/>
              </a:rPr>
              <a:t>Tomasi</a:t>
            </a:r>
            <a:r>
              <a:rPr lang="en-GB" sz="1750" dirty="0">
                <a:effectLst/>
                <a:ea typeface="Calibri" panose="020F0502020204030204" pitchFamily="34" charset="0"/>
                <a:cs typeface="Times New Roman" panose="02020603050405020304" pitchFamily="18" charset="0"/>
              </a:rPr>
              <a:t>, as they are implemented in </a:t>
            </a:r>
            <a:r>
              <a:rPr lang="en-GB" sz="1750" dirty="0" err="1">
                <a:effectLst/>
                <a:ea typeface="Calibri" panose="020F0502020204030204" pitchFamily="34" charset="0"/>
                <a:cs typeface="Times New Roman" panose="02020603050405020304" pitchFamily="18" charset="0"/>
              </a:rPr>
              <a:t>Matlab</a:t>
            </a:r>
            <a:r>
              <a:rPr lang="en-US" altLang="it-IT" sz="1750" dirty="0">
                <a:ea typeface="Calibri" panose="020F0502020204030204" pitchFamily="34" charset="0"/>
              </a:rPr>
              <a:t>; thus five trackers are used.</a:t>
            </a:r>
          </a:p>
          <a:p>
            <a:pPr lvl="0" algn="just" eaLnBrk="0" fontAlgn="base" hangingPunct="0">
              <a:spcBef>
                <a:spcPct val="0"/>
              </a:spcBef>
              <a:spcAft>
                <a:spcPct val="0"/>
              </a:spcAft>
            </a:pPr>
            <a:r>
              <a:rPr lang="en-US" altLang="it-IT" sz="1750" dirty="0">
                <a:ea typeface="Calibri" panose="020F0502020204030204" pitchFamily="34" charset="0"/>
              </a:rPr>
              <a:t>The two tracker on the eyes and the two on the </a:t>
            </a:r>
            <a:r>
              <a:rPr lang="en-US" altLang="it-IT" sz="1750" dirty="0" smtClean="0">
                <a:ea typeface="Calibri" panose="020F0502020204030204" pitchFamily="34" charset="0"/>
              </a:rPr>
              <a:t>corners </a:t>
            </a:r>
            <a:r>
              <a:rPr lang="en-US" altLang="it-IT" sz="1750" dirty="0">
                <a:ea typeface="Calibri" panose="020F0502020204030204" pitchFamily="34" charset="0"/>
              </a:rPr>
              <a:t>are initialized using the entire frame image and as region of interest found before while for the nose only one point is used. As the point tracker algorithm progresses over time, points can be lost due to lighting variation, out of plane rotation, or articulated motion. To solve this problem, the tracker is re-initialized when the visible points are less then the fixed threshold. From the tracked region of interest the desired points of interest are localized.</a:t>
            </a:r>
            <a:endParaRPr lang="en-US" altLang="it-IT" sz="1750" dirty="0"/>
          </a:p>
        </p:txBody>
      </p:sp>
      <p:pic>
        <p:nvPicPr>
          <p:cNvPr id="127" name="Immagine 126">
            <a:extLst>
              <a:ext uri="{FF2B5EF4-FFF2-40B4-BE49-F238E27FC236}">
                <a16:creationId xmlns:a16="http://schemas.microsoft.com/office/drawing/2014/main" xmlns="" id="{A679AF58-32DB-4A25-94E1-DF54A813B2F6}"/>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5322647" y="1577030"/>
            <a:ext cx="3381375" cy="4051300"/>
          </a:xfrm>
          <a:prstGeom prst="rect">
            <a:avLst/>
          </a:prstGeom>
          <a:noFill/>
          <a:ln>
            <a:noFill/>
          </a:ln>
        </p:spPr>
      </p:pic>
    </p:spTree>
    <p:extLst>
      <p:ext uri="{BB962C8B-B14F-4D97-AF65-F5344CB8AC3E}">
        <p14:creationId xmlns:p14="http://schemas.microsoft.com/office/powerpoint/2010/main" val="39056664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8466"/>
            <a:ext cx="9144000" cy="1270000"/>
          </a:xfrm>
          <a:custGeom>
            <a:avLst/>
            <a:gdLst/>
            <a:ahLst/>
            <a:cxnLst/>
            <a:rect l="l" t="t" r="r" b="b"/>
            <a:pathLst>
              <a:path w="9144000" h="1270000">
                <a:moveTo>
                  <a:pt x="9144000" y="0"/>
                </a:moveTo>
                <a:lnTo>
                  <a:pt x="0" y="0"/>
                </a:lnTo>
                <a:lnTo>
                  <a:pt x="0" y="1269491"/>
                </a:lnTo>
                <a:lnTo>
                  <a:pt x="9144000" y="1269491"/>
                </a:lnTo>
                <a:lnTo>
                  <a:pt x="9144000" y="0"/>
                </a:lnTo>
                <a:close/>
              </a:path>
            </a:pathLst>
          </a:custGeom>
          <a:solidFill>
            <a:srgbClr val="718FA4"/>
          </a:solidFill>
        </p:spPr>
        <p:txBody>
          <a:bodyPr wrap="square" lIns="0" tIns="0" rIns="0" bIns="0" rtlCol="0"/>
          <a:lstStyle/>
          <a:p>
            <a:endParaRPr dirty="0"/>
          </a:p>
        </p:txBody>
      </p:sp>
      <p:sp>
        <p:nvSpPr>
          <p:cNvPr id="3" name="object 3"/>
          <p:cNvSpPr/>
          <p:nvPr/>
        </p:nvSpPr>
        <p:spPr>
          <a:xfrm>
            <a:off x="3676" y="6137603"/>
            <a:ext cx="9144000" cy="731520"/>
          </a:xfrm>
          <a:custGeom>
            <a:avLst/>
            <a:gdLst/>
            <a:ahLst/>
            <a:cxnLst/>
            <a:rect l="l" t="t" r="r" b="b"/>
            <a:pathLst>
              <a:path w="9144000" h="731520">
                <a:moveTo>
                  <a:pt x="9144000" y="0"/>
                </a:moveTo>
                <a:lnTo>
                  <a:pt x="0" y="0"/>
                </a:lnTo>
                <a:lnTo>
                  <a:pt x="0" y="731520"/>
                </a:lnTo>
                <a:lnTo>
                  <a:pt x="9144000" y="731520"/>
                </a:lnTo>
                <a:lnTo>
                  <a:pt x="9144000" y="0"/>
                </a:lnTo>
                <a:close/>
              </a:path>
            </a:pathLst>
          </a:custGeom>
          <a:solidFill>
            <a:srgbClr val="718FA4"/>
          </a:solidFill>
        </p:spPr>
        <p:txBody>
          <a:bodyPr wrap="square" lIns="0" tIns="0" rIns="0" bIns="0" rtlCol="0"/>
          <a:lstStyle/>
          <a:p>
            <a:endParaRPr dirty="0"/>
          </a:p>
        </p:txBody>
      </p:sp>
      <p:sp>
        <p:nvSpPr>
          <p:cNvPr id="4" name="object 4"/>
          <p:cNvSpPr/>
          <p:nvPr/>
        </p:nvSpPr>
        <p:spPr>
          <a:xfrm>
            <a:off x="48767" y="1089660"/>
            <a:ext cx="0" cy="180340"/>
          </a:xfrm>
          <a:custGeom>
            <a:avLst/>
            <a:gdLst/>
            <a:ahLst/>
            <a:cxnLst/>
            <a:rect l="l" t="t" r="r" b="b"/>
            <a:pathLst>
              <a:path h="180340">
                <a:moveTo>
                  <a:pt x="0" y="0"/>
                </a:moveTo>
                <a:lnTo>
                  <a:pt x="1" y="179959"/>
                </a:lnTo>
              </a:path>
            </a:pathLst>
          </a:custGeom>
          <a:ln w="12192">
            <a:solidFill>
              <a:srgbClr val="FFFFFF"/>
            </a:solidFill>
          </a:ln>
        </p:spPr>
        <p:txBody>
          <a:bodyPr wrap="square" lIns="0" tIns="0" rIns="0" bIns="0" rtlCol="0"/>
          <a:lstStyle/>
          <a:p>
            <a:endParaRPr dirty="0"/>
          </a:p>
        </p:txBody>
      </p:sp>
      <p:sp>
        <p:nvSpPr>
          <p:cNvPr id="5" name="object 5"/>
          <p:cNvSpPr/>
          <p:nvPr/>
        </p:nvSpPr>
        <p:spPr>
          <a:xfrm>
            <a:off x="123444" y="1089660"/>
            <a:ext cx="0" cy="180340"/>
          </a:xfrm>
          <a:custGeom>
            <a:avLst/>
            <a:gdLst/>
            <a:ahLst/>
            <a:cxnLst/>
            <a:rect l="l" t="t" r="r" b="b"/>
            <a:pathLst>
              <a:path h="180340">
                <a:moveTo>
                  <a:pt x="0" y="0"/>
                </a:moveTo>
                <a:lnTo>
                  <a:pt x="1" y="179959"/>
                </a:lnTo>
              </a:path>
            </a:pathLst>
          </a:custGeom>
          <a:ln w="12192">
            <a:solidFill>
              <a:srgbClr val="FFFFFF"/>
            </a:solidFill>
          </a:ln>
        </p:spPr>
        <p:txBody>
          <a:bodyPr wrap="square" lIns="0" tIns="0" rIns="0" bIns="0" rtlCol="0"/>
          <a:lstStyle/>
          <a:p>
            <a:endParaRPr dirty="0"/>
          </a:p>
        </p:txBody>
      </p:sp>
      <p:sp>
        <p:nvSpPr>
          <p:cNvPr id="6" name="object 6"/>
          <p:cNvSpPr/>
          <p:nvPr/>
        </p:nvSpPr>
        <p:spPr>
          <a:xfrm>
            <a:off x="199644"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7" name="object 7"/>
          <p:cNvSpPr/>
          <p:nvPr/>
        </p:nvSpPr>
        <p:spPr>
          <a:xfrm>
            <a:off x="27584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8" name="object 8"/>
          <p:cNvSpPr/>
          <p:nvPr/>
        </p:nvSpPr>
        <p:spPr>
          <a:xfrm>
            <a:off x="35204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9" name="object 9"/>
          <p:cNvSpPr/>
          <p:nvPr/>
        </p:nvSpPr>
        <p:spPr>
          <a:xfrm>
            <a:off x="428244"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0" name="object 10"/>
          <p:cNvSpPr/>
          <p:nvPr/>
        </p:nvSpPr>
        <p:spPr>
          <a:xfrm>
            <a:off x="50291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1" name="object 11"/>
          <p:cNvSpPr/>
          <p:nvPr/>
        </p:nvSpPr>
        <p:spPr>
          <a:xfrm>
            <a:off x="57911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2" name="object 12"/>
          <p:cNvSpPr/>
          <p:nvPr/>
        </p:nvSpPr>
        <p:spPr>
          <a:xfrm>
            <a:off x="65531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3" name="object 13"/>
          <p:cNvSpPr/>
          <p:nvPr/>
        </p:nvSpPr>
        <p:spPr>
          <a:xfrm>
            <a:off x="73151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4" name="object 14"/>
          <p:cNvSpPr/>
          <p:nvPr/>
        </p:nvSpPr>
        <p:spPr>
          <a:xfrm>
            <a:off x="80771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5" name="object 15"/>
          <p:cNvSpPr/>
          <p:nvPr/>
        </p:nvSpPr>
        <p:spPr>
          <a:xfrm>
            <a:off x="88391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6" name="object 16"/>
          <p:cNvSpPr/>
          <p:nvPr/>
        </p:nvSpPr>
        <p:spPr>
          <a:xfrm>
            <a:off x="958596"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7" name="object 17"/>
          <p:cNvSpPr/>
          <p:nvPr/>
        </p:nvSpPr>
        <p:spPr>
          <a:xfrm>
            <a:off x="1034796"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8" name="object 18"/>
          <p:cNvSpPr/>
          <p:nvPr/>
        </p:nvSpPr>
        <p:spPr>
          <a:xfrm>
            <a:off x="1110996"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9" name="object 19"/>
          <p:cNvSpPr/>
          <p:nvPr/>
        </p:nvSpPr>
        <p:spPr>
          <a:xfrm>
            <a:off x="1187196"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20" name="object 20"/>
          <p:cNvSpPr/>
          <p:nvPr/>
        </p:nvSpPr>
        <p:spPr>
          <a:xfrm>
            <a:off x="1263396"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21" name="object 21"/>
          <p:cNvSpPr/>
          <p:nvPr/>
        </p:nvSpPr>
        <p:spPr>
          <a:xfrm>
            <a:off x="1339596"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22" name="object 22"/>
          <p:cNvSpPr/>
          <p:nvPr/>
        </p:nvSpPr>
        <p:spPr>
          <a:xfrm>
            <a:off x="141427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23" name="object 23"/>
          <p:cNvSpPr/>
          <p:nvPr/>
        </p:nvSpPr>
        <p:spPr>
          <a:xfrm>
            <a:off x="149047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24" name="object 24"/>
          <p:cNvSpPr/>
          <p:nvPr/>
        </p:nvSpPr>
        <p:spPr>
          <a:xfrm>
            <a:off x="156667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25" name="object 25"/>
          <p:cNvSpPr/>
          <p:nvPr/>
        </p:nvSpPr>
        <p:spPr>
          <a:xfrm>
            <a:off x="164287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26" name="object 26"/>
          <p:cNvSpPr/>
          <p:nvPr/>
        </p:nvSpPr>
        <p:spPr>
          <a:xfrm>
            <a:off x="171907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27" name="object 27"/>
          <p:cNvSpPr/>
          <p:nvPr/>
        </p:nvSpPr>
        <p:spPr>
          <a:xfrm>
            <a:off x="179527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28" name="object 28"/>
          <p:cNvSpPr/>
          <p:nvPr/>
        </p:nvSpPr>
        <p:spPr>
          <a:xfrm>
            <a:off x="186994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29" name="object 29"/>
          <p:cNvSpPr/>
          <p:nvPr/>
        </p:nvSpPr>
        <p:spPr>
          <a:xfrm>
            <a:off x="194614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30" name="object 30"/>
          <p:cNvSpPr/>
          <p:nvPr/>
        </p:nvSpPr>
        <p:spPr>
          <a:xfrm>
            <a:off x="202234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31" name="object 31"/>
          <p:cNvSpPr/>
          <p:nvPr/>
        </p:nvSpPr>
        <p:spPr>
          <a:xfrm>
            <a:off x="209854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32" name="object 32"/>
          <p:cNvSpPr/>
          <p:nvPr/>
        </p:nvSpPr>
        <p:spPr>
          <a:xfrm>
            <a:off x="217474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33" name="object 33"/>
          <p:cNvSpPr/>
          <p:nvPr/>
        </p:nvSpPr>
        <p:spPr>
          <a:xfrm>
            <a:off x="225094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34" name="object 34"/>
          <p:cNvSpPr/>
          <p:nvPr/>
        </p:nvSpPr>
        <p:spPr>
          <a:xfrm>
            <a:off x="232562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35" name="object 35"/>
          <p:cNvSpPr/>
          <p:nvPr/>
        </p:nvSpPr>
        <p:spPr>
          <a:xfrm>
            <a:off x="240182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36" name="object 36"/>
          <p:cNvSpPr/>
          <p:nvPr/>
        </p:nvSpPr>
        <p:spPr>
          <a:xfrm>
            <a:off x="247802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37" name="object 37"/>
          <p:cNvSpPr/>
          <p:nvPr/>
        </p:nvSpPr>
        <p:spPr>
          <a:xfrm>
            <a:off x="255422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38" name="object 38"/>
          <p:cNvSpPr/>
          <p:nvPr/>
        </p:nvSpPr>
        <p:spPr>
          <a:xfrm>
            <a:off x="263042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39" name="object 39"/>
          <p:cNvSpPr/>
          <p:nvPr/>
        </p:nvSpPr>
        <p:spPr>
          <a:xfrm>
            <a:off x="2705100"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40" name="object 40"/>
          <p:cNvSpPr/>
          <p:nvPr/>
        </p:nvSpPr>
        <p:spPr>
          <a:xfrm>
            <a:off x="2781300"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41" name="object 41"/>
          <p:cNvSpPr/>
          <p:nvPr/>
        </p:nvSpPr>
        <p:spPr>
          <a:xfrm>
            <a:off x="2857500"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42" name="object 42"/>
          <p:cNvSpPr/>
          <p:nvPr/>
        </p:nvSpPr>
        <p:spPr>
          <a:xfrm>
            <a:off x="2933700"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43" name="object 43"/>
          <p:cNvSpPr/>
          <p:nvPr/>
        </p:nvSpPr>
        <p:spPr>
          <a:xfrm>
            <a:off x="3009900"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44" name="object 44"/>
          <p:cNvSpPr/>
          <p:nvPr/>
        </p:nvSpPr>
        <p:spPr>
          <a:xfrm>
            <a:off x="3086100"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45" name="object 45"/>
          <p:cNvSpPr/>
          <p:nvPr/>
        </p:nvSpPr>
        <p:spPr>
          <a:xfrm>
            <a:off x="3160776"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46" name="object 46"/>
          <p:cNvSpPr/>
          <p:nvPr/>
        </p:nvSpPr>
        <p:spPr>
          <a:xfrm>
            <a:off x="3236976"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47" name="object 47"/>
          <p:cNvSpPr/>
          <p:nvPr/>
        </p:nvSpPr>
        <p:spPr>
          <a:xfrm>
            <a:off x="3313176"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48" name="object 48"/>
          <p:cNvSpPr/>
          <p:nvPr/>
        </p:nvSpPr>
        <p:spPr>
          <a:xfrm>
            <a:off x="3389376"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49" name="object 49"/>
          <p:cNvSpPr/>
          <p:nvPr/>
        </p:nvSpPr>
        <p:spPr>
          <a:xfrm>
            <a:off x="3465576"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50" name="object 50"/>
          <p:cNvSpPr/>
          <p:nvPr/>
        </p:nvSpPr>
        <p:spPr>
          <a:xfrm>
            <a:off x="3541776"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51" name="object 51"/>
          <p:cNvSpPr/>
          <p:nvPr/>
        </p:nvSpPr>
        <p:spPr>
          <a:xfrm>
            <a:off x="361645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52" name="object 52"/>
          <p:cNvSpPr/>
          <p:nvPr/>
        </p:nvSpPr>
        <p:spPr>
          <a:xfrm>
            <a:off x="369265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53" name="object 53"/>
          <p:cNvSpPr/>
          <p:nvPr/>
        </p:nvSpPr>
        <p:spPr>
          <a:xfrm>
            <a:off x="376885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54" name="object 54"/>
          <p:cNvSpPr/>
          <p:nvPr/>
        </p:nvSpPr>
        <p:spPr>
          <a:xfrm>
            <a:off x="384505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55" name="object 55"/>
          <p:cNvSpPr/>
          <p:nvPr/>
        </p:nvSpPr>
        <p:spPr>
          <a:xfrm>
            <a:off x="392125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56" name="object 56"/>
          <p:cNvSpPr/>
          <p:nvPr/>
        </p:nvSpPr>
        <p:spPr>
          <a:xfrm>
            <a:off x="399745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57" name="object 57"/>
          <p:cNvSpPr/>
          <p:nvPr/>
        </p:nvSpPr>
        <p:spPr>
          <a:xfrm>
            <a:off x="407212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58" name="object 58"/>
          <p:cNvSpPr/>
          <p:nvPr/>
        </p:nvSpPr>
        <p:spPr>
          <a:xfrm>
            <a:off x="414832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59" name="object 59"/>
          <p:cNvSpPr/>
          <p:nvPr/>
        </p:nvSpPr>
        <p:spPr>
          <a:xfrm>
            <a:off x="422452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60" name="object 60"/>
          <p:cNvSpPr/>
          <p:nvPr/>
        </p:nvSpPr>
        <p:spPr>
          <a:xfrm>
            <a:off x="430072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61" name="object 61"/>
          <p:cNvSpPr/>
          <p:nvPr/>
        </p:nvSpPr>
        <p:spPr>
          <a:xfrm>
            <a:off x="437692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62" name="object 62"/>
          <p:cNvSpPr/>
          <p:nvPr/>
        </p:nvSpPr>
        <p:spPr>
          <a:xfrm>
            <a:off x="445312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63" name="object 63"/>
          <p:cNvSpPr/>
          <p:nvPr/>
        </p:nvSpPr>
        <p:spPr>
          <a:xfrm>
            <a:off x="452780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64" name="object 64"/>
          <p:cNvSpPr/>
          <p:nvPr/>
        </p:nvSpPr>
        <p:spPr>
          <a:xfrm>
            <a:off x="460400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65" name="object 65"/>
          <p:cNvSpPr/>
          <p:nvPr/>
        </p:nvSpPr>
        <p:spPr>
          <a:xfrm>
            <a:off x="468020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66" name="object 66"/>
          <p:cNvSpPr/>
          <p:nvPr/>
        </p:nvSpPr>
        <p:spPr>
          <a:xfrm>
            <a:off x="475640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67" name="object 67"/>
          <p:cNvSpPr/>
          <p:nvPr/>
        </p:nvSpPr>
        <p:spPr>
          <a:xfrm>
            <a:off x="483260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68" name="object 68"/>
          <p:cNvSpPr/>
          <p:nvPr/>
        </p:nvSpPr>
        <p:spPr>
          <a:xfrm>
            <a:off x="490880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69" name="object 69"/>
          <p:cNvSpPr/>
          <p:nvPr/>
        </p:nvSpPr>
        <p:spPr>
          <a:xfrm>
            <a:off x="498347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70" name="object 70"/>
          <p:cNvSpPr/>
          <p:nvPr/>
        </p:nvSpPr>
        <p:spPr>
          <a:xfrm>
            <a:off x="505967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71" name="object 71"/>
          <p:cNvSpPr/>
          <p:nvPr/>
        </p:nvSpPr>
        <p:spPr>
          <a:xfrm>
            <a:off x="513587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72" name="object 72"/>
          <p:cNvSpPr/>
          <p:nvPr/>
        </p:nvSpPr>
        <p:spPr>
          <a:xfrm>
            <a:off x="521207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73" name="object 73"/>
          <p:cNvSpPr/>
          <p:nvPr/>
        </p:nvSpPr>
        <p:spPr>
          <a:xfrm>
            <a:off x="528827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74" name="object 74"/>
          <p:cNvSpPr/>
          <p:nvPr/>
        </p:nvSpPr>
        <p:spPr>
          <a:xfrm>
            <a:off x="5362955"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75" name="object 75"/>
          <p:cNvSpPr/>
          <p:nvPr/>
        </p:nvSpPr>
        <p:spPr>
          <a:xfrm>
            <a:off x="5439155"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76" name="object 76"/>
          <p:cNvSpPr/>
          <p:nvPr/>
        </p:nvSpPr>
        <p:spPr>
          <a:xfrm>
            <a:off x="5515355"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77" name="object 77"/>
          <p:cNvSpPr/>
          <p:nvPr/>
        </p:nvSpPr>
        <p:spPr>
          <a:xfrm>
            <a:off x="5591555"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78" name="object 78"/>
          <p:cNvSpPr/>
          <p:nvPr/>
        </p:nvSpPr>
        <p:spPr>
          <a:xfrm>
            <a:off x="5667755"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79" name="object 79"/>
          <p:cNvSpPr/>
          <p:nvPr/>
        </p:nvSpPr>
        <p:spPr>
          <a:xfrm>
            <a:off x="5743955"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80" name="object 80"/>
          <p:cNvSpPr/>
          <p:nvPr/>
        </p:nvSpPr>
        <p:spPr>
          <a:xfrm>
            <a:off x="581863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81" name="object 81"/>
          <p:cNvSpPr/>
          <p:nvPr/>
        </p:nvSpPr>
        <p:spPr>
          <a:xfrm>
            <a:off x="589483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82" name="object 82"/>
          <p:cNvSpPr/>
          <p:nvPr/>
        </p:nvSpPr>
        <p:spPr>
          <a:xfrm>
            <a:off x="597103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83" name="object 83"/>
          <p:cNvSpPr/>
          <p:nvPr/>
        </p:nvSpPr>
        <p:spPr>
          <a:xfrm>
            <a:off x="604723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84" name="object 84"/>
          <p:cNvSpPr/>
          <p:nvPr/>
        </p:nvSpPr>
        <p:spPr>
          <a:xfrm>
            <a:off x="612343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85" name="object 85"/>
          <p:cNvSpPr/>
          <p:nvPr/>
        </p:nvSpPr>
        <p:spPr>
          <a:xfrm>
            <a:off x="619963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86" name="object 86"/>
          <p:cNvSpPr/>
          <p:nvPr/>
        </p:nvSpPr>
        <p:spPr>
          <a:xfrm>
            <a:off x="627430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87" name="object 87"/>
          <p:cNvSpPr/>
          <p:nvPr/>
        </p:nvSpPr>
        <p:spPr>
          <a:xfrm>
            <a:off x="635050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88" name="object 88"/>
          <p:cNvSpPr/>
          <p:nvPr/>
        </p:nvSpPr>
        <p:spPr>
          <a:xfrm>
            <a:off x="642670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89" name="object 89"/>
          <p:cNvSpPr/>
          <p:nvPr/>
        </p:nvSpPr>
        <p:spPr>
          <a:xfrm>
            <a:off x="6502907"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90" name="object 90"/>
          <p:cNvSpPr/>
          <p:nvPr/>
        </p:nvSpPr>
        <p:spPr>
          <a:xfrm>
            <a:off x="6579107"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91" name="object 91"/>
          <p:cNvSpPr/>
          <p:nvPr/>
        </p:nvSpPr>
        <p:spPr>
          <a:xfrm>
            <a:off x="6655307"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92" name="object 92"/>
          <p:cNvSpPr/>
          <p:nvPr/>
        </p:nvSpPr>
        <p:spPr>
          <a:xfrm>
            <a:off x="672998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93" name="object 93"/>
          <p:cNvSpPr/>
          <p:nvPr/>
        </p:nvSpPr>
        <p:spPr>
          <a:xfrm>
            <a:off x="680618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94" name="object 94"/>
          <p:cNvSpPr/>
          <p:nvPr/>
        </p:nvSpPr>
        <p:spPr>
          <a:xfrm>
            <a:off x="688238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95" name="object 95"/>
          <p:cNvSpPr/>
          <p:nvPr/>
        </p:nvSpPr>
        <p:spPr>
          <a:xfrm>
            <a:off x="695858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96" name="object 96"/>
          <p:cNvSpPr/>
          <p:nvPr/>
        </p:nvSpPr>
        <p:spPr>
          <a:xfrm>
            <a:off x="703478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97" name="object 97"/>
          <p:cNvSpPr/>
          <p:nvPr/>
        </p:nvSpPr>
        <p:spPr>
          <a:xfrm>
            <a:off x="711098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98" name="object 98"/>
          <p:cNvSpPr/>
          <p:nvPr/>
        </p:nvSpPr>
        <p:spPr>
          <a:xfrm>
            <a:off x="718565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99" name="object 99"/>
          <p:cNvSpPr/>
          <p:nvPr/>
        </p:nvSpPr>
        <p:spPr>
          <a:xfrm>
            <a:off x="726185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00" name="object 100"/>
          <p:cNvSpPr/>
          <p:nvPr/>
        </p:nvSpPr>
        <p:spPr>
          <a:xfrm>
            <a:off x="733805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01" name="object 101"/>
          <p:cNvSpPr/>
          <p:nvPr/>
        </p:nvSpPr>
        <p:spPr>
          <a:xfrm>
            <a:off x="741425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02" name="object 102"/>
          <p:cNvSpPr/>
          <p:nvPr/>
        </p:nvSpPr>
        <p:spPr>
          <a:xfrm>
            <a:off x="749045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03" name="object 103"/>
          <p:cNvSpPr/>
          <p:nvPr/>
        </p:nvSpPr>
        <p:spPr>
          <a:xfrm>
            <a:off x="756665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04" name="object 104"/>
          <p:cNvSpPr/>
          <p:nvPr/>
        </p:nvSpPr>
        <p:spPr>
          <a:xfrm>
            <a:off x="7641335"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05" name="object 105"/>
          <p:cNvSpPr/>
          <p:nvPr/>
        </p:nvSpPr>
        <p:spPr>
          <a:xfrm>
            <a:off x="7717535"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06" name="object 106"/>
          <p:cNvSpPr/>
          <p:nvPr/>
        </p:nvSpPr>
        <p:spPr>
          <a:xfrm>
            <a:off x="7793735"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07" name="object 107"/>
          <p:cNvSpPr/>
          <p:nvPr/>
        </p:nvSpPr>
        <p:spPr>
          <a:xfrm>
            <a:off x="7869935"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08" name="object 108"/>
          <p:cNvSpPr/>
          <p:nvPr/>
        </p:nvSpPr>
        <p:spPr>
          <a:xfrm>
            <a:off x="7946135"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09" name="object 109"/>
          <p:cNvSpPr/>
          <p:nvPr/>
        </p:nvSpPr>
        <p:spPr>
          <a:xfrm>
            <a:off x="8020811"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10" name="object 110"/>
          <p:cNvSpPr/>
          <p:nvPr/>
        </p:nvSpPr>
        <p:spPr>
          <a:xfrm>
            <a:off x="8097011"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11" name="object 111"/>
          <p:cNvSpPr/>
          <p:nvPr/>
        </p:nvSpPr>
        <p:spPr>
          <a:xfrm>
            <a:off x="8173211"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12" name="object 112"/>
          <p:cNvSpPr/>
          <p:nvPr/>
        </p:nvSpPr>
        <p:spPr>
          <a:xfrm>
            <a:off x="8249411"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13" name="object 113"/>
          <p:cNvSpPr/>
          <p:nvPr/>
        </p:nvSpPr>
        <p:spPr>
          <a:xfrm>
            <a:off x="8325611"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14" name="object 114"/>
          <p:cNvSpPr/>
          <p:nvPr/>
        </p:nvSpPr>
        <p:spPr>
          <a:xfrm>
            <a:off x="8401811"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15" name="object 115"/>
          <p:cNvSpPr/>
          <p:nvPr/>
        </p:nvSpPr>
        <p:spPr>
          <a:xfrm>
            <a:off x="847648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16" name="object 116"/>
          <p:cNvSpPr/>
          <p:nvPr/>
        </p:nvSpPr>
        <p:spPr>
          <a:xfrm>
            <a:off x="855268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17" name="object 117"/>
          <p:cNvSpPr/>
          <p:nvPr/>
        </p:nvSpPr>
        <p:spPr>
          <a:xfrm>
            <a:off x="862888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18" name="object 118"/>
          <p:cNvSpPr/>
          <p:nvPr/>
        </p:nvSpPr>
        <p:spPr>
          <a:xfrm>
            <a:off x="870508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19" name="object 119"/>
          <p:cNvSpPr/>
          <p:nvPr/>
        </p:nvSpPr>
        <p:spPr>
          <a:xfrm>
            <a:off x="878128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20" name="object 120"/>
          <p:cNvSpPr/>
          <p:nvPr/>
        </p:nvSpPr>
        <p:spPr>
          <a:xfrm>
            <a:off x="885748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21" name="object 121"/>
          <p:cNvSpPr/>
          <p:nvPr/>
        </p:nvSpPr>
        <p:spPr>
          <a:xfrm>
            <a:off x="8932164"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22" name="object 122"/>
          <p:cNvSpPr/>
          <p:nvPr/>
        </p:nvSpPr>
        <p:spPr>
          <a:xfrm>
            <a:off x="9008364"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23" name="object 123"/>
          <p:cNvSpPr/>
          <p:nvPr/>
        </p:nvSpPr>
        <p:spPr>
          <a:xfrm>
            <a:off x="9084564"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24" name="object 124"/>
          <p:cNvSpPr/>
          <p:nvPr/>
        </p:nvSpPr>
        <p:spPr>
          <a:xfrm>
            <a:off x="6094476" y="6345935"/>
            <a:ext cx="2781300" cy="289560"/>
          </a:xfrm>
          <a:prstGeom prst="rect">
            <a:avLst/>
          </a:prstGeom>
          <a:blipFill>
            <a:blip r:embed="rId2" cstate="print"/>
            <a:stretch>
              <a:fillRect/>
            </a:stretch>
          </a:blipFill>
        </p:spPr>
        <p:txBody>
          <a:bodyPr wrap="square" lIns="0" tIns="0" rIns="0" bIns="0" rtlCol="0"/>
          <a:lstStyle/>
          <a:p>
            <a:endParaRPr dirty="0"/>
          </a:p>
        </p:txBody>
      </p:sp>
      <p:sp>
        <p:nvSpPr>
          <p:cNvPr id="126" name="object 126"/>
          <p:cNvSpPr txBox="1">
            <a:spLocks noGrp="1"/>
          </p:cNvSpPr>
          <p:nvPr>
            <p:ph type="title"/>
          </p:nvPr>
        </p:nvSpPr>
        <p:spPr>
          <a:xfrm>
            <a:off x="261189" y="374726"/>
            <a:ext cx="4798487" cy="350737"/>
          </a:xfrm>
          <a:prstGeom prst="rect">
            <a:avLst/>
          </a:prstGeom>
        </p:spPr>
        <p:txBody>
          <a:bodyPr vert="horz" wrap="square" lIns="0" tIns="12065" rIns="0" bIns="0" rtlCol="0">
            <a:spAutoFit/>
          </a:bodyPr>
          <a:lstStyle/>
          <a:p>
            <a:pPr marL="12700">
              <a:lnSpc>
                <a:spcPct val="100000"/>
              </a:lnSpc>
              <a:spcBef>
                <a:spcPts val="95"/>
              </a:spcBef>
            </a:pPr>
            <a:r>
              <a:rPr lang="it-IT" sz="2200" b="1" i="0" spc="-90" dirty="0" err="1">
                <a:solidFill>
                  <a:srgbClr val="FFFFFF"/>
                </a:solidFill>
                <a:latin typeface="Trebuchet MS"/>
              </a:rPr>
              <a:t>Localization</a:t>
            </a:r>
            <a:r>
              <a:rPr lang="it-IT" sz="2200" b="1" i="0" spc="-90" dirty="0">
                <a:solidFill>
                  <a:srgbClr val="FFFFFF"/>
                </a:solidFill>
                <a:latin typeface="Trebuchet MS"/>
              </a:rPr>
              <a:t> – </a:t>
            </a:r>
            <a:r>
              <a:rPr lang="it-IT" sz="2200" b="1" i="0" spc="-90" dirty="0" err="1" smtClean="0">
                <a:solidFill>
                  <a:srgbClr val="FFFFFF"/>
                </a:solidFill>
                <a:latin typeface="Trebuchet MS"/>
              </a:rPr>
              <a:t>Eye</a:t>
            </a:r>
            <a:r>
              <a:rPr lang="it-IT" sz="2200" b="1" i="0" spc="-90" dirty="0" smtClean="0">
                <a:solidFill>
                  <a:srgbClr val="FFFFFF"/>
                </a:solidFill>
                <a:latin typeface="Trebuchet MS"/>
              </a:rPr>
              <a:t> centers</a:t>
            </a:r>
            <a:endParaRPr sz="2200" dirty="0">
              <a:latin typeface="Trebuchet MS"/>
              <a:cs typeface="Trebuchet MS"/>
            </a:endParaRPr>
          </a:p>
        </p:txBody>
      </p:sp>
      <p:sp>
        <p:nvSpPr>
          <p:cNvPr id="135" name="object 126">
            <a:extLst>
              <a:ext uri="{FF2B5EF4-FFF2-40B4-BE49-F238E27FC236}">
                <a16:creationId xmlns:a16="http://schemas.microsoft.com/office/drawing/2014/main" xmlns="" id="{4937FA3B-AE03-40DC-B7EF-428C9F680617}"/>
              </a:ext>
            </a:extLst>
          </p:cNvPr>
          <p:cNvSpPr txBox="1">
            <a:spLocks/>
          </p:cNvSpPr>
          <p:nvPr/>
        </p:nvSpPr>
        <p:spPr>
          <a:xfrm>
            <a:off x="52662" y="6146069"/>
            <a:ext cx="5386493" cy="689291"/>
          </a:xfrm>
          <a:prstGeom prst="rect">
            <a:avLst/>
          </a:prstGeom>
        </p:spPr>
        <p:txBody>
          <a:bodyPr vert="horz" wrap="square" lIns="0" tIns="12065"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it-IT" sz="2200" b="1" spc="-90" dirty="0">
                <a:solidFill>
                  <a:srgbClr val="FFFFFF"/>
                </a:solidFill>
                <a:latin typeface="Trebuchet MS"/>
                <a:cs typeface="Trebuchet MS"/>
              </a:rPr>
              <a:t>Bianco-Randazzo</a:t>
            </a:r>
            <a:br>
              <a:rPr lang="it-IT" sz="2200" b="1" spc="-90" dirty="0">
                <a:solidFill>
                  <a:srgbClr val="FFFFFF"/>
                </a:solidFill>
                <a:latin typeface="Trebuchet MS"/>
                <a:cs typeface="Trebuchet MS"/>
              </a:rPr>
            </a:br>
            <a:r>
              <a:rPr lang="it-IT" sz="2200" b="1" spc="-90" dirty="0">
                <a:solidFill>
                  <a:srgbClr val="FFFFFF"/>
                </a:solidFill>
                <a:latin typeface="Trebuchet MS"/>
                <a:cs typeface="Trebuchet MS"/>
              </a:rPr>
              <a:t>Eye tracking and gaze </a:t>
            </a:r>
            <a:r>
              <a:rPr lang="en-US" sz="2200" b="1" spc="-90" dirty="0">
                <a:solidFill>
                  <a:srgbClr val="FFFFFF"/>
                </a:solidFill>
                <a:latin typeface="Trebuchet MS"/>
                <a:cs typeface="Trebuchet MS"/>
              </a:rPr>
              <a:t>estimation</a:t>
            </a:r>
            <a:endParaRPr lang="en-US" sz="2200" dirty="0">
              <a:latin typeface="Trebuchet MS"/>
              <a:cs typeface="Trebuchet MS"/>
            </a:endParaRPr>
          </a:p>
        </p:txBody>
      </p:sp>
      <p:grpSp>
        <p:nvGrpSpPr>
          <p:cNvPr id="131" name="Gruppo 130">
            <a:extLst>
              <a:ext uri="{FF2B5EF4-FFF2-40B4-BE49-F238E27FC236}">
                <a16:creationId xmlns:a16="http://schemas.microsoft.com/office/drawing/2014/main" xmlns="" id="{15C72C91-CD3B-4ABC-BDF0-D8D557A3230C}"/>
              </a:ext>
            </a:extLst>
          </p:cNvPr>
          <p:cNvGrpSpPr/>
          <p:nvPr/>
        </p:nvGrpSpPr>
        <p:grpSpPr>
          <a:xfrm>
            <a:off x="1004420" y="1293917"/>
            <a:ext cx="6804481" cy="3608744"/>
            <a:chOff x="0" y="0"/>
            <a:chExt cx="6120130" cy="3198674"/>
          </a:xfrm>
        </p:grpSpPr>
        <p:pic>
          <p:nvPicPr>
            <p:cNvPr id="132" name="Immagine 131">
              <a:extLst>
                <a:ext uri="{FF2B5EF4-FFF2-40B4-BE49-F238E27FC236}">
                  <a16:creationId xmlns:a16="http://schemas.microsoft.com/office/drawing/2014/main" xmlns="" id="{7FBCB298-1F06-46C6-ABD8-8F91585BAD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6120130" cy="2922905"/>
            </a:xfrm>
            <a:prstGeom prst="rect">
              <a:avLst/>
            </a:prstGeom>
          </p:spPr>
        </p:pic>
        <p:sp>
          <p:nvSpPr>
            <p:cNvPr id="133" name="Casella di testo 11">
              <a:extLst>
                <a:ext uri="{FF2B5EF4-FFF2-40B4-BE49-F238E27FC236}">
                  <a16:creationId xmlns:a16="http://schemas.microsoft.com/office/drawing/2014/main" xmlns="" id="{360D3273-D099-49DB-A5D1-7C94773B5888}"/>
                </a:ext>
              </a:extLst>
            </p:cNvPr>
            <p:cNvSpPr txBox="1"/>
            <p:nvPr/>
          </p:nvSpPr>
          <p:spPr>
            <a:xfrm>
              <a:off x="0" y="2983230"/>
              <a:ext cx="6120130" cy="215444"/>
            </a:xfrm>
            <a:prstGeom prst="rect">
              <a:avLst/>
            </a:prstGeom>
            <a:solidFill>
              <a:prstClr val="white"/>
            </a:solidFill>
            <a:ln>
              <a:noFill/>
            </a:ln>
          </p:spPr>
          <p:txBody>
            <a:bodyPr rot="0" spcFirstLastPara="0" vert="horz" wrap="square" lIns="0" tIns="0" rIns="0" bIns="0" numCol="1" spcCol="0" rtlCol="0" fromWordArt="0" anchor="t" anchorCtr="0" forceAA="0" compatLnSpc="1">
              <a:prstTxWarp prst="textNoShape">
                <a:avLst/>
              </a:prstTxWarp>
              <a:spAutoFit/>
            </a:bodyPr>
            <a:lstStyle/>
            <a:p>
              <a:pPr>
                <a:spcAft>
                  <a:spcPts val="1000"/>
                </a:spcAft>
              </a:pPr>
              <a:endParaRPr lang="it-IT" sz="1400" i="1" dirty="0">
                <a:solidFill>
                  <a:srgbClr val="44546A"/>
                </a:solidFill>
                <a:effectLst/>
                <a:latin typeface="Calibri" panose="020F0502020204030204" pitchFamily="34" charset="0"/>
                <a:ea typeface="Calibri" panose="020F0502020204030204" pitchFamily="34" charset="0"/>
                <a:cs typeface="Times New Roman" panose="02020603050405020304" pitchFamily="18" charset="0"/>
              </a:endParaRPr>
            </a:p>
          </p:txBody>
        </p:sp>
      </p:grpSp>
      <p:sp>
        <p:nvSpPr>
          <p:cNvPr id="134" name="Rettangolo 133">
            <a:extLst>
              <a:ext uri="{FF2B5EF4-FFF2-40B4-BE49-F238E27FC236}">
                <a16:creationId xmlns:a16="http://schemas.microsoft.com/office/drawing/2014/main" xmlns="" id="{77A12886-9B15-4819-92E6-6D7C025CD7E4}"/>
              </a:ext>
            </a:extLst>
          </p:cNvPr>
          <p:cNvSpPr/>
          <p:nvPr/>
        </p:nvSpPr>
        <p:spPr>
          <a:xfrm>
            <a:off x="632623" y="4434974"/>
            <a:ext cx="7764854" cy="1754326"/>
          </a:xfrm>
          <a:prstGeom prst="rect">
            <a:avLst/>
          </a:prstGeom>
        </p:spPr>
        <p:txBody>
          <a:bodyPr wrap="square">
            <a:spAutoFit/>
          </a:bodyPr>
          <a:lstStyle/>
          <a:p>
            <a:r>
              <a:rPr lang="en-US" sz="1750" dirty="0">
                <a:latin typeface="Calibri" panose="020F0502020204030204" pitchFamily="34" charset="0"/>
                <a:ea typeface="Calibri" panose="020F0502020204030204" pitchFamily="34" charset="0"/>
              </a:rPr>
              <a:t>Given the region of interest from the Viola-Jones detection of the eyes, the localization of the eye centers is performed in a few steps. T</a:t>
            </a:r>
            <a:r>
              <a:rPr lang="en-US" sz="1750" dirty="0"/>
              <a:t>he image cropped, correspondent to the region of interest, is converted from RGB to </a:t>
            </a:r>
            <a:r>
              <a:rPr lang="en-US" sz="1750" dirty="0" err="1"/>
              <a:t>YCbCr</a:t>
            </a:r>
            <a:r>
              <a:rPr lang="en-US" sz="1750" dirty="0"/>
              <a:t> color space. </a:t>
            </a:r>
          </a:p>
          <a:p>
            <a:r>
              <a:rPr lang="en-US" sz="1750" dirty="0"/>
              <a:t>Color information and Fast-radial symmetry transform are used to localize the eye centers</a:t>
            </a:r>
            <a:endParaRPr lang="it-IT" sz="1750" dirty="0"/>
          </a:p>
        </p:txBody>
      </p:sp>
    </p:spTree>
    <p:extLst>
      <p:ext uri="{BB962C8B-B14F-4D97-AF65-F5344CB8AC3E}">
        <p14:creationId xmlns:p14="http://schemas.microsoft.com/office/powerpoint/2010/main" val="35868504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8466"/>
            <a:ext cx="9144000" cy="1270000"/>
          </a:xfrm>
          <a:custGeom>
            <a:avLst/>
            <a:gdLst/>
            <a:ahLst/>
            <a:cxnLst/>
            <a:rect l="l" t="t" r="r" b="b"/>
            <a:pathLst>
              <a:path w="9144000" h="1270000">
                <a:moveTo>
                  <a:pt x="9144000" y="0"/>
                </a:moveTo>
                <a:lnTo>
                  <a:pt x="0" y="0"/>
                </a:lnTo>
                <a:lnTo>
                  <a:pt x="0" y="1269491"/>
                </a:lnTo>
                <a:lnTo>
                  <a:pt x="9144000" y="1269491"/>
                </a:lnTo>
                <a:lnTo>
                  <a:pt x="9144000" y="0"/>
                </a:lnTo>
                <a:close/>
              </a:path>
            </a:pathLst>
          </a:custGeom>
          <a:solidFill>
            <a:srgbClr val="718FA4"/>
          </a:solidFill>
        </p:spPr>
        <p:txBody>
          <a:bodyPr wrap="square" lIns="0" tIns="0" rIns="0" bIns="0" rtlCol="0"/>
          <a:lstStyle/>
          <a:p>
            <a:endParaRPr dirty="0"/>
          </a:p>
        </p:txBody>
      </p:sp>
      <p:sp>
        <p:nvSpPr>
          <p:cNvPr id="3" name="object 3"/>
          <p:cNvSpPr/>
          <p:nvPr/>
        </p:nvSpPr>
        <p:spPr>
          <a:xfrm>
            <a:off x="3676" y="6137603"/>
            <a:ext cx="9144000" cy="731520"/>
          </a:xfrm>
          <a:custGeom>
            <a:avLst/>
            <a:gdLst/>
            <a:ahLst/>
            <a:cxnLst/>
            <a:rect l="l" t="t" r="r" b="b"/>
            <a:pathLst>
              <a:path w="9144000" h="731520">
                <a:moveTo>
                  <a:pt x="9144000" y="0"/>
                </a:moveTo>
                <a:lnTo>
                  <a:pt x="0" y="0"/>
                </a:lnTo>
                <a:lnTo>
                  <a:pt x="0" y="731520"/>
                </a:lnTo>
                <a:lnTo>
                  <a:pt x="9144000" y="731520"/>
                </a:lnTo>
                <a:lnTo>
                  <a:pt x="9144000" y="0"/>
                </a:lnTo>
                <a:close/>
              </a:path>
            </a:pathLst>
          </a:custGeom>
          <a:solidFill>
            <a:srgbClr val="718FA4"/>
          </a:solidFill>
        </p:spPr>
        <p:txBody>
          <a:bodyPr wrap="square" lIns="0" tIns="0" rIns="0" bIns="0" rtlCol="0"/>
          <a:lstStyle/>
          <a:p>
            <a:endParaRPr dirty="0"/>
          </a:p>
        </p:txBody>
      </p:sp>
      <p:sp>
        <p:nvSpPr>
          <p:cNvPr id="4" name="object 4"/>
          <p:cNvSpPr/>
          <p:nvPr/>
        </p:nvSpPr>
        <p:spPr>
          <a:xfrm>
            <a:off x="48767" y="1089660"/>
            <a:ext cx="0" cy="180340"/>
          </a:xfrm>
          <a:custGeom>
            <a:avLst/>
            <a:gdLst/>
            <a:ahLst/>
            <a:cxnLst/>
            <a:rect l="l" t="t" r="r" b="b"/>
            <a:pathLst>
              <a:path h="180340">
                <a:moveTo>
                  <a:pt x="0" y="0"/>
                </a:moveTo>
                <a:lnTo>
                  <a:pt x="1" y="179959"/>
                </a:lnTo>
              </a:path>
            </a:pathLst>
          </a:custGeom>
          <a:ln w="12192">
            <a:solidFill>
              <a:srgbClr val="FFFFFF"/>
            </a:solidFill>
          </a:ln>
        </p:spPr>
        <p:txBody>
          <a:bodyPr wrap="square" lIns="0" tIns="0" rIns="0" bIns="0" rtlCol="0"/>
          <a:lstStyle/>
          <a:p>
            <a:endParaRPr dirty="0"/>
          </a:p>
        </p:txBody>
      </p:sp>
      <p:sp>
        <p:nvSpPr>
          <p:cNvPr id="5" name="object 5"/>
          <p:cNvSpPr/>
          <p:nvPr/>
        </p:nvSpPr>
        <p:spPr>
          <a:xfrm>
            <a:off x="123444" y="1089660"/>
            <a:ext cx="0" cy="180340"/>
          </a:xfrm>
          <a:custGeom>
            <a:avLst/>
            <a:gdLst/>
            <a:ahLst/>
            <a:cxnLst/>
            <a:rect l="l" t="t" r="r" b="b"/>
            <a:pathLst>
              <a:path h="180340">
                <a:moveTo>
                  <a:pt x="0" y="0"/>
                </a:moveTo>
                <a:lnTo>
                  <a:pt x="1" y="179959"/>
                </a:lnTo>
              </a:path>
            </a:pathLst>
          </a:custGeom>
          <a:ln w="12192">
            <a:solidFill>
              <a:srgbClr val="FFFFFF"/>
            </a:solidFill>
          </a:ln>
        </p:spPr>
        <p:txBody>
          <a:bodyPr wrap="square" lIns="0" tIns="0" rIns="0" bIns="0" rtlCol="0"/>
          <a:lstStyle/>
          <a:p>
            <a:endParaRPr dirty="0"/>
          </a:p>
        </p:txBody>
      </p:sp>
      <p:sp>
        <p:nvSpPr>
          <p:cNvPr id="6" name="object 6"/>
          <p:cNvSpPr/>
          <p:nvPr/>
        </p:nvSpPr>
        <p:spPr>
          <a:xfrm>
            <a:off x="199644"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7" name="object 7"/>
          <p:cNvSpPr/>
          <p:nvPr/>
        </p:nvSpPr>
        <p:spPr>
          <a:xfrm>
            <a:off x="27584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8" name="object 8"/>
          <p:cNvSpPr/>
          <p:nvPr/>
        </p:nvSpPr>
        <p:spPr>
          <a:xfrm>
            <a:off x="35204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9" name="object 9"/>
          <p:cNvSpPr/>
          <p:nvPr/>
        </p:nvSpPr>
        <p:spPr>
          <a:xfrm>
            <a:off x="428244"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0" name="object 10"/>
          <p:cNvSpPr/>
          <p:nvPr/>
        </p:nvSpPr>
        <p:spPr>
          <a:xfrm>
            <a:off x="50291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1" name="object 11"/>
          <p:cNvSpPr/>
          <p:nvPr/>
        </p:nvSpPr>
        <p:spPr>
          <a:xfrm>
            <a:off x="57911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2" name="object 12"/>
          <p:cNvSpPr/>
          <p:nvPr/>
        </p:nvSpPr>
        <p:spPr>
          <a:xfrm>
            <a:off x="65531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3" name="object 13"/>
          <p:cNvSpPr/>
          <p:nvPr/>
        </p:nvSpPr>
        <p:spPr>
          <a:xfrm>
            <a:off x="73151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4" name="object 14"/>
          <p:cNvSpPr/>
          <p:nvPr/>
        </p:nvSpPr>
        <p:spPr>
          <a:xfrm>
            <a:off x="80771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5" name="object 15"/>
          <p:cNvSpPr/>
          <p:nvPr/>
        </p:nvSpPr>
        <p:spPr>
          <a:xfrm>
            <a:off x="88391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6" name="object 16"/>
          <p:cNvSpPr/>
          <p:nvPr/>
        </p:nvSpPr>
        <p:spPr>
          <a:xfrm>
            <a:off x="958596"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7" name="object 17"/>
          <p:cNvSpPr/>
          <p:nvPr/>
        </p:nvSpPr>
        <p:spPr>
          <a:xfrm>
            <a:off x="1034796"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8" name="object 18"/>
          <p:cNvSpPr/>
          <p:nvPr/>
        </p:nvSpPr>
        <p:spPr>
          <a:xfrm>
            <a:off x="1110996"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9" name="object 19"/>
          <p:cNvSpPr/>
          <p:nvPr/>
        </p:nvSpPr>
        <p:spPr>
          <a:xfrm>
            <a:off x="1187196"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20" name="object 20"/>
          <p:cNvSpPr/>
          <p:nvPr/>
        </p:nvSpPr>
        <p:spPr>
          <a:xfrm>
            <a:off x="1263396"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21" name="object 21"/>
          <p:cNvSpPr/>
          <p:nvPr/>
        </p:nvSpPr>
        <p:spPr>
          <a:xfrm>
            <a:off x="1339596"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22" name="object 22"/>
          <p:cNvSpPr/>
          <p:nvPr/>
        </p:nvSpPr>
        <p:spPr>
          <a:xfrm>
            <a:off x="141427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23" name="object 23"/>
          <p:cNvSpPr/>
          <p:nvPr/>
        </p:nvSpPr>
        <p:spPr>
          <a:xfrm>
            <a:off x="149047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24" name="object 24"/>
          <p:cNvSpPr/>
          <p:nvPr/>
        </p:nvSpPr>
        <p:spPr>
          <a:xfrm>
            <a:off x="156667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25" name="object 25"/>
          <p:cNvSpPr/>
          <p:nvPr/>
        </p:nvSpPr>
        <p:spPr>
          <a:xfrm>
            <a:off x="164287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26" name="object 26"/>
          <p:cNvSpPr/>
          <p:nvPr/>
        </p:nvSpPr>
        <p:spPr>
          <a:xfrm>
            <a:off x="171907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27" name="object 27"/>
          <p:cNvSpPr/>
          <p:nvPr/>
        </p:nvSpPr>
        <p:spPr>
          <a:xfrm>
            <a:off x="179527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28" name="object 28"/>
          <p:cNvSpPr/>
          <p:nvPr/>
        </p:nvSpPr>
        <p:spPr>
          <a:xfrm>
            <a:off x="186994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29" name="object 29"/>
          <p:cNvSpPr/>
          <p:nvPr/>
        </p:nvSpPr>
        <p:spPr>
          <a:xfrm>
            <a:off x="194614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30" name="object 30"/>
          <p:cNvSpPr/>
          <p:nvPr/>
        </p:nvSpPr>
        <p:spPr>
          <a:xfrm>
            <a:off x="202234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31" name="object 31"/>
          <p:cNvSpPr/>
          <p:nvPr/>
        </p:nvSpPr>
        <p:spPr>
          <a:xfrm>
            <a:off x="209854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32" name="object 32"/>
          <p:cNvSpPr/>
          <p:nvPr/>
        </p:nvSpPr>
        <p:spPr>
          <a:xfrm>
            <a:off x="217474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33" name="object 33"/>
          <p:cNvSpPr/>
          <p:nvPr/>
        </p:nvSpPr>
        <p:spPr>
          <a:xfrm>
            <a:off x="225094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34" name="object 34"/>
          <p:cNvSpPr/>
          <p:nvPr/>
        </p:nvSpPr>
        <p:spPr>
          <a:xfrm>
            <a:off x="232562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35" name="object 35"/>
          <p:cNvSpPr/>
          <p:nvPr/>
        </p:nvSpPr>
        <p:spPr>
          <a:xfrm>
            <a:off x="240182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36" name="object 36"/>
          <p:cNvSpPr/>
          <p:nvPr/>
        </p:nvSpPr>
        <p:spPr>
          <a:xfrm>
            <a:off x="247802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37" name="object 37"/>
          <p:cNvSpPr/>
          <p:nvPr/>
        </p:nvSpPr>
        <p:spPr>
          <a:xfrm>
            <a:off x="255422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38" name="object 38"/>
          <p:cNvSpPr/>
          <p:nvPr/>
        </p:nvSpPr>
        <p:spPr>
          <a:xfrm>
            <a:off x="263042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39" name="object 39"/>
          <p:cNvSpPr/>
          <p:nvPr/>
        </p:nvSpPr>
        <p:spPr>
          <a:xfrm>
            <a:off x="2705100"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40" name="object 40"/>
          <p:cNvSpPr/>
          <p:nvPr/>
        </p:nvSpPr>
        <p:spPr>
          <a:xfrm>
            <a:off x="2781300"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41" name="object 41"/>
          <p:cNvSpPr/>
          <p:nvPr/>
        </p:nvSpPr>
        <p:spPr>
          <a:xfrm>
            <a:off x="2857500"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42" name="object 42"/>
          <p:cNvSpPr/>
          <p:nvPr/>
        </p:nvSpPr>
        <p:spPr>
          <a:xfrm>
            <a:off x="2933700"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43" name="object 43"/>
          <p:cNvSpPr/>
          <p:nvPr/>
        </p:nvSpPr>
        <p:spPr>
          <a:xfrm>
            <a:off x="3009900"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44" name="object 44"/>
          <p:cNvSpPr/>
          <p:nvPr/>
        </p:nvSpPr>
        <p:spPr>
          <a:xfrm>
            <a:off x="3086100"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45" name="object 45"/>
          <p:cNvSpPr/>
          <p:nvPr/>
        </p:nvSpPr>
        <p:spPr>
          <a:xfrm>
            <a:off x="3160776"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46" name="object 46"/>
          <p:cNvSpPr/>
          <p:nvPr/>
        </p:nvSpPr>
        <p:spPr>
          <a:xfrm>
            <a:off x="3236976"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47" name="object 47"/>
          <p:cNvSpPr/>
          <p:nvPr/>
        </p:nvSpPr>
        <p:spPr>
          <a:xfrm>
            <a:off x="3313176"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48" name="object 48"/>
          <p:cNvSpPr/>
          <p:nvPr/>
        </p:nvSpPr>
        <p:spPr>
          <a:xfrm>
            <a:off x="3389376"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49" name="object 49"/>
          <p:cNvSpPr/>
          <p:nvPr/>
        </p:nvSpPr>
        <p:spPr>
          <a:xfrm>
            <a:off x="3465576"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50" name="object 50"/>
          <p:cNvSpPr/>
          <p:nvPr/>
        </p:nvSpPr>
        <p:spPr>
          <a:xfrm>
            <a:off x="3541776"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51" name="object 51"/>
          <p:cNvSpPr/>
          <p:nvPr/>
        </p:nvSpPr>
        <p:spPr>
          <a:xfrm>
            <a:off x="361645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52" name="object 52"/>
          <p:cNvSpPr/>
          <p:nvPr/>
        </p:nvSpPr>
        <p:spPr>
          <a:xfrm>
            <a:off x="369265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53" name="object 53"/>
          <p:cNvSpPr/>
          <p:nvPr/>
        </p:nvSpPr>
        <p:spPr>
          <a:xfrm>
            <a:off x="376885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54" name="object 54"/>
          <p:cNvSpPr/>
          <p:nvPr/>
        </p:nvSpPr>
        <p:spPr>
          <a:xfrm>
            <a:off x="384505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55" name="object 55"/>
          <p:cNvSpPr/>
          <p:nvPr/>
        </p:nvSpPr>
        <p:spPr>
          <a:xfrm>
            <a:off x="392125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56" name="object 56"/>
          <p:cNvSpPr/>
          <p:nvPr/>
        </p:nvSpPr>
        <p:spPr>
          <a:xfrm>
            <a:off x="399745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57" name="object 57"/>
          <p:cNvSpPr/>
          <p:nvPr/>
        </p:nvSpPr>
        <p:spPr>
          <a:xfrm>
            <a:off x="407212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58" name="object 58"/>
          <p:cNvSpPr/>
          <p:nvPr/>
        </p:nvSpPr>
        <p:spPr>
          <a:xfrm>
            <a:off x="414832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59" name="object 59"/>
          <p:cNvSpPr/>
          <p:nvPr/>
        </p:nvSpPr>
        <p:spPr>
          <a:xfrm>
            <a:off x="422452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60" name="object 60"/>
          <p:cNvSpPr/>
          <p:nvPr/>
        </p:nvSpPr>
        <p:spPr>
          <a:xfrm>
            <a:off x="430072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61" name="object 61"/>
          <p:cNvSpPr/>
          <p:nvPr/>
        </p:nvSpPr>
        <p:spPr>
          <a:xfrm>
            <a:off x="437692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62" name="object 62"/>
          <p:cNvSpPr/>
          <p:nvPr/>
        </p:nvSpPr>
        <p:spPr>
          <a:xfrm>
            <a:off x="445312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63" name="object 63"/>
          <p:cNvSpPr/>
          <p:nvPr/>
        </p:nvSpPr>
        <p:spPr>
          <a:xfrm>
            <a:off x="452780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64" name="object 64"/>
          <p:cNvSpPr/>
          <p:nvPr/>
        </p:nvSpPr>
        <p:spPr>
          <a:xfrm>
            <a:off x="460400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65" name="object 65"/>
          <p:cNvSpPr/>
          <p:nvPr/>
        </p:nvSpPr>
        <p:spPr>
          <a:xfrm>
            <a:off x="468020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66" name="object 66"/>
          <p:cNvSpPr/>
          <p:nvPr/>
        </p:nvSpPr>
        <p:spPr>
          <a:xfrm>
            <a:off x="475640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67" name="object 67"/>
          <p:cNvSpPr/>
          <p:nvPr/>
        </p:nvSpPr>
        <p:spPr>
          <a:xfrm>
            <a:off x="483260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68" name="object 68"/>
          <p:cNvSpPr/>
          <p:nvPr/>
        </p:nvSpPr>
        <p:spPr>
          <a:xfrm>
            <a:off x="490880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69" name="object 69"/>
          <p:cNvSpPr/>
          <p:nvPr/>
        </p:nvSpPr>
        <p:spPr>
          <a:xfrm>
            <a:off x="498347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70" name="object 70"/>
          <p:cNvSpPr/>
          <p:nvPr/>
        </p:nvSpPr>
        <p:spPr>
          <a:xfrm>
            <a:off x="505967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71" name="object 71"/>
          <p:cNvSpPr/>
          <p:nvPr/>
        </p:nvSpPr>
        <p:spPr>
          <a:xfrm>
            <a:off x="513587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72" name="object 72"/>
          <p:cNvSpPr/>
          <p:nvPr/>
        </p:nvSpPr>
        <p:spPr>
          <a:xfrm>
            <a:off x="521207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73" name="object 73"/>
          <p:cNvSpPr/>
          <p:nvPr/>
        </p:nvSpPr>
        <p:spPr>
          <a:xfrm>
            <a:off x="528827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74" name="object 74"/>
          <p:cNvSpPr/>
          <p:nvPr/>
        </p:nvSpPr>
        <p:spPr>
          <a:xfrm>
            <a:off x="5362955"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75" name="object 75"/>
          <p:cNvSpPr/>
          <p:nvPr/>
        </p:nvSpPr>
        <p:spPr>
          <a:xfrm>
            <a:off x="5439155"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76" name="object 76"/>
          <p:cNvSpPr/>
          <p:nvPr/>
        </p:nvSpPr>
        <p:spPr>
          <a:xfrm>
            <a:off x="5515355"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77" name="object 77"/>
          <p:cNvSpPr/>
          <p:nvPr/>
        </p:nvSpPr>
        <p:spPr>
          <a:xfrm>
            <a:off x="5591555"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78" name="object 78"/>
          <p:cNvSpPr/>
          <p:nvPr/>
        </p:nvSpPr>
        <p:spPr>
          <a:xfrm>
            <a:off x="5667755"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79" name="object 79"/>
          <p:cNvSpPr/>
          <p:nvPr/>
        </p:nvSpPr>
        <p:spPr>
          <a:xfrm>
            <a:off x="5743955"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80" name="object 80"/>
          <p:cNvSpPr/>
          <p:nvPr/>
        </p:nvSpPr>
        <p:spPr>
          <a:xfrm>
            <a:off x="581863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81" name="object 81"/>
          <p:cNvSpPr/>
          <p:nvPr/>
        </p:nvSpPr>
        <p:spPr>
          <a:xfrm>
            <a:off x="589483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82" name="object 82"/>
          <p:cNvSpPr/>
          <p:nvPr/>
        </p:nvSpPr>
        <p:spPr>
          <a:xfrm>
            <a:off x="597103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83" name="object 83"/>
          <p:cNvSpPr/>
          <p:nvPr/>
        </p:nvSpPr>
        <p:spPr>
          <a:xfrm>
            <a:off x="604723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84" name="object 84"/>
          <p:cNvSpPr/>
          <p:nvPr/>
        </p:nvSpPr>
        <p:spPr>
          <a:xfrm>
            <a:off x="612343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85" name="object 85"/>
          <p:cNvSpPr/>
          <p:nvPr/>
        </p:nvSpPr>
        <p:spPr>
          <a:xfrm>
            <a:off x="619963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86" name="object 86"/>
          <p:cNvSpPr/>
          <p:nvPr/>
        </p:nvSpPr>
        <p:spPr>
          <a:xfrm>
            <a:off x="627430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87" name="object 87"/>
          <p:cNvSpPr/>
          <p:nvPr/>
        </p:nvSpPr>
        <p:spPr>
          <a:xfrm>
            <a:off x="635050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88" name="object 88"/>
          <p:cNvSpPr/>
          <p:nvPr/>
        </p:nvSpPr>
        <p:spPr>
          <a:xfrm>
            <a:off x="642670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89" name="object 89"/>
          <p:cNvSpPr/>
          <p:nvPr/>
        </p:nvSpPr>
        <p:spPr>
          <a:xfrm>
            <a:off x="6502907"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90" name="object 90"/>
          <p:cNvSpPr/>
          <p:nvPr/>
        </p:nvSpPr>
        <p:spPr>
          <a:xfrm>
            <a:off x="6579107"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91" name="object 91"/>
          <p:cNvSpPr/>
          <p:nvPr/>
        </p:nvSpPr>
        <p:spPr>
          <a:xfrm>
            <a:off x="6655307"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92" name="object 92"/>
          <p:cNvSpPr/>
          <p:nvPr/>
        </p:nvSpPr>
        <p:spPr>
          <a:xfrm>
            <a:off x="672998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93" name="object 93"/>
          <p:cNvSpPr/>
          <p:nvPr/>
        </p:nvSpPr>
        <p:spPr>
          <a:xfrm>
            <a:off x="680618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94" name="object 94"/>
          <p:cNvSpPr/>
          <p:nvPr/>
        </p:nvSpPr>
        <p:spPr>
          <a:xfrm>
            <a:off x="688238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95" name="object 95"/>
          <p:cNvSpPr/>
          <p:nvPr/>
        </p:nvSpPr>
        <p:spPr>
          <a:xfrm>
            <a:off x="695858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96" name="object 96"/>
          <p:cNvSpPr/>
          <p:nvPr/>
        </p:nvSpPr>
        <p:spPr>
          <a:xfrm>
            <a:off x="703478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97" name="object 97"/>
          <p:cNvSpPr/>
          <p:nvPr/>
        </p:nvSpPr>
        <p:spPr>
          <a:xfrm>
            <a:off x="711098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98" name="object 98"/>
          <p:cNvSpPr/>
          <p:nvPr/>
        </p:nvSpPr>
        <p:spPr>
          <a:xfrm>
            <a:off x="718565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99" name="object 99"/>
          <p:cNvSpPr/>
          <p:nvPr/>
        </p:nvSpPr>
        <p:spPr>
          <a:xfrm>
            <a:off x="726185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00" name="object 100"/>
          <p:cNvSpPr/>
          <p:nvPr/>
        </p:nvSpPr>
        <p:spPr>
          <a:xfrm>
            <a:off x="733805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01" name="object 101"/>
          <p:cNvSpPr/>
          <p:nvPr/>
        </p:nvSpPr>
        <p:spPr>
          <a:xfrm>
            <a:off x="741425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02" name="object 102"/>
          <p:cNvSpPr/>
          <p:nvPr/>
        </p:nvSpPr>
        <p:spPr>
          <a:xfrm>
            <a:off x="749045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03" name="object 103"/>
          <p:cNvSpPr/>
          <p:nvPr/>
        </p:nvSpPr>
        <p:spPr>
          <a:xfrm>
            <a:off x="756665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04" name="object 104"/>
          <p:cNvSpPr/>
          <p:nvPr/>
        </p:nvSpPr>
        <p:spPr>
          <a:xfrm>
            <a:off x="7641335"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05" name="object 105"/>
          <p:cNvSpPr/>
          <p:nvPr/>
        </p:nvSpPr>
        <p:spPr>
          <a:xfrm>
            <a:off x="7717535"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06" name="object 106"/>
          <p:cNvSpPr/>
          <p:nvPr/>
        </p:nvSpPr>
        <p:spPr>
          <a:xfrm>
            <a:off x="7793735"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07" name="object 107"/>
          <p:cNvSpPr/>
          <p:nvPr/>
        </p:nvSpPr>
        <p:spPr>
          <a:xfrm>
            <a:off x="7869935"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08" name="object 108"/>
          <p:cNvSpPr/>
          <p:nvPr/>
        </p:nvSpPr>
        <p:spPr>
          <a:xfrm>
            <a:off x="7946135"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09" name="object 109"/>
          <p:cNvSpPr/>
          <p:nvPr/>
        </p:nvSpPr>
        <p:spPr>
          <a:xfrm>
            <a:off x="8020811"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10" name="object 110"/>
          <p:cNvSpPr/>
          <p:nvPr/>
        </p:nvSpPr>
        <p:spPr>
          <a:xfrm>
            <a:off x="8097011"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11" name="object 111"/>
          <p:cNvSpPr/>
          <p:nvPr/>
        </p:nvSpPr>
        <p:spPr>
          <a:xfrm>
            <a:off x="8173211"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12" name="object 112"/>
          <p:cNvSpPr/>
          <p:nvPr/>
        </p:nvSpPr>
        <p:spPr>
          <a:xfrm>
            <a:off x="8249411"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13" name="object 113"/>
          <p:cNvSpPr/>
          <p:nvPr/>
        </p:nvSpPr>
        <p:spPr>
          <a:xfrm>
            <a:off x="8325611"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14" name="object 114"/>
          <p:cNvSpPr/>
          <p:nvPr/>
        </p:nvSpPr>
        <p:spPr>
          <a:xfrm>
            <a:off x="8401811"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15" name="object 115"/>
          <p:cNvSpPr/>
          <p:nvPr/>
        </p:nvSpPr>
        <p:spPr>
          <a:xfrm>
            <a:off x="847648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16" name="object 116"/>
          <p:cNvSpPr/>
          <p:nvPr/>
        </p:nvSpPr>
        <p:spPr>
          <a:xfrm>
            <a:off x="855268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17" name="object 117"/>
          <p:cNvSpPr/>
          <p:nvPr/>
        </p:nvSpPr>
        <p:spPr>
          <a:xfrm>
            <a:off x="862888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18" name="object 118"/>
          <p:cNvSpPr/>
          <p:nvPr/>
        </p:nvSpPr>
        <p:spPr>
          <a:xfrm>
            <a:off x="870508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19" name="object 119"/>
          <p:cNvSpPr/>
          <p:nvPr/>
        </p:nvSpPr>
        <p:spPr>
          <a:xfrm>
            <a:off x="878128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20" name="object 120"/>
          <p:cNvSpPr/>
          <p:nvPr/>
        </p:nvSpPr>
        <p:spPr>
          <a:xfrm>
            <a:off x="885748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21" name="object 121"/>
          <p:cNvSpPr/>
          <p:nvPr/>
        </p:nvSpPr>
        <p:spPr>
          <a:xfrm>
            <a:off x="8932164"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22" name="object 122"/>
          <p:cNvSpPr/>
          <p:nvPr/>
        </p:nvSpPr>
        <p:spPr>
          <a:xfrm>
            <a:off x="9008364"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23" name="object 123"/>
          <p:cNvSpPr/>
          <p:nvPr/>
        </p:nvSpPr>
        <p:spPr>
          <a:xfrm>
            <a:off x="9084564"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24" name="object 124"/>
          <p:cNvSpPr/>
          <p:nvPr/>
        </p:nvSpPr>
        <p:spPr>
          <a:xfrm>
            <a:off x="6094476" y="6345935"/>
            <a:ext cx="2781300" cy="289560"/>
          </a:xfrm>
          <a:prstGeom prst="rect">
            <a:avLst/>
          </a:prstGeom>
          <a:blipFill>
            <a:blip r:embed="rId2" cstate="print"/>
            <a:stretch>
              <a:fillRect/>
            </a:stretch>
          </a:blipFill>
        </p:spPr>
        <p:txBody>
          <a:bodyPr wrap="square" lIns="0" tIns="0" rIns="0" bIns="0" rtlCol="0"/>
          <a:lstStyle/>
          <a:p>
            <a:endParaRPr dirty="0"/>
          </a:p>
        </p:txBody>
      </p:sp>
      <p:sp>
        <p:nvSpPr>
          <p:cNvPr id="126" name="object 126"/>
          <p:cNvSpPr txBox="1">
            <a:spLocks noGrp="1"/>
          </p:cNvSpPr>
          <p:nvPr>
            <p:ph type="title"/>
          </p:nvPr>
        </p:nvSpPr>
        <p:spPr>
          <a:xfrm>
            <a:off x="261189" y="374726"/>
            <a:ext cx="4798487" cy="350737"/>
          </a:xfrm>
          <a:prstGeom prst="rect">
            <a:avLst/>
          </a:prstGeom>
        </p:spPr>
        <p:txBody>
          <a:bodyPr vert="horz" wrap="square" lIns="0" tIns="12065" rIns="0" bIns="0" rtlCol="0">
            <a:spAutoFit/>
          </a:bodyPr>
          <a:lstStyle/>
          <a:p>
            <a:pPr marL="12700">
              <a:lnSpc>
                <a:spcPct val="100000"/>
              </a:lnSpc>
              <a:spcBef>
                <a:spcPts val="95"/>
              </a:spcBef>
            </a:pPr>
            <a:r>
              <a:rPr lang="it-IT" sz="2200" b="1" i="0" spc="-90" dirty="0" err="1">
                <a:solidFill>
                  <a:srgbClr val="FFFFFF"/>
                </a:solidFill>
                <a:latin typeface="Trebuchet MS"/>
              </a:rPr>
              <a:t>Localization</a:t>
            </a:r>
            <a:r>
              <a:rPr lang="it-IT" sz="2200" b="1" i="0" spc="-90" dirty="0">
                <a:solidFill>
                  <a:srgbClr val="FFFFFF"/>
                </a:solidFill>
                <a:latin typeface="Trebuchet MS"/>
              </a:rPr>
              <a:t> – </a:t>
            </a:r>
            <a:r>
              <a:rPr lang="it-IT" sz="2200" b="1" i="0" spc="-90" dirty="0" err="1">
                <a:solidFill>
                  <a:srgbClr val="FFFFFF"/>
                </a:solidFill>
                <a:latin typeface="Trebuchet MS"/>
              </a:rPr>
              <a:t>Eyelids</a:t>
            </a:r>
            <a:endParaRPr sz="2200" dirty="0">
              <a:latin typeface="Trebuchet MS"/>
              <a:cs typeface="Trebuchet MS"/>
            </a:endParaRPr>
          </a:p>
        </p:txBody>
      </p:sp>
      <p:sp>
        <p:nvSpPr>
          <p:cNvPr id="135" name="object 126">
            <a:extLst>
              <a:ext uri="{FF2B5EF4-FFF2-40B4-BE49-F238E27FC236}">
                <a16:creationId xmlns:a16="http://schemas.microsoft.com/office/drawing/2014/main" xmlns="" id="{4937FA3B-AE03-40DC-B7EF-428C9F680617}"/>
              </a:ext>
            </a:extLst>
          </p:cNvPr>
          <p:cNvSpPr txBox="1">
            <a:spLocks/>
          </p:cNvSpPr>
          <p:nvPr/>
        </p:nvSpPr>
        <p:spPr>
          <a:xfrm>
            <a:off x="52662" y="6146069"/>
            <a:ext cx="5386493" cy="689291"/>
          </a:xfrm>
          <a:prstGeom prst="rect">
            <a:avLst/>
          </a:prstGeom>
        </p:spPr>
        <p:txBody>
          <a:bodyPr vert="horz" wrap="square" lIns="0" tIns="12065"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it-IT" sz="2200" b="1" spc="-90" dirty="0">
                <a:solidFill>
                  <a:srgbClr val="FFFFFF"/>
                </a:solidFill>
                <a:latin typeface="Trebuchet MS"/>
                <a:cs typeface="Trebuchet MS"/>
              </a:rPr>
              <a:t>Bianco-Randazzo</a:t>
            </a:r>
            <a:br>
              <a:rPr lang="it-IT" sz="2200" b="1" spc="-90" dirty="0">
                <a:solidFill>
                  <a:srgbClr val="FFFFFF"/>
                </a:solidFill>
                <a:latin typeface="Trebuchet MS"/>
                <a:cs typeface="Trebuchet MS"/>
              </a:rPr>
            </a:br>
            <a:r>
              <a:rPr lang="it-IT" sz="2200" b="1" spc="-90" dirty="0">
                <a:solidFill>
                  <a:srgbClr val="FFFFFF"/>
                </a:solidFill>
                <a:latin typeface="Trebuchet MS"/>
                <a:cs typeface="Trebuchet MS"/>
              </a:rPr>
              <a:t>Eye tracking and gaze </a:t>
            </a:r>
            <a:r>
              <a:rPr lang="en-US" sz="2200" b="1" spc="-90" dirty="0">
                <a:solidFill>
                  <a:srgbClr val="FFFFFF"/>
                </a:solidFill>
                <a:latin typeface="Trebuchet MS"/>
                <a:cs typeface="Trebuchet MS"/>
              </a:rPr>
              <a:t>estimation</a:t>
            </a:r>
            <a:endParaRPr lang="en-US" sz="2200" dirty="0">
              <a:latin typeface="Trebuchet MS"/>
              <a:cs typeface="Trebuchet MS"/>
            </a:endParaRPr>
          </a:p>
        </p:txBody>
      </p:sp>
      <p:sp>
        <p:nvSpPr>
          <p:cNvPr id="125" name="Rettangolo 124">
            <a:extLst>
              <a:ext uri="{FF2B5EF4-FFF2-40B4-BE49-F238E27FC236}">
                <a16:creationId xmlns:a16="http://schemas.microsoft.com/office/drawing/2014/main" xmlns="" id="{256063AE-88C0-4536-BE54-D3C8107C7129}"/>
              </a:ext>
            </a:extLst>
          </p:cNvPr>
          <p:cNvSpPr/>
          <p:nvPr/>
        </p:nvSpPr>
        <p:spPr>
          <a:xfrm>
            <a:off x="1055886" y="3328902"/>
            <a:ext cx="7128792" cy="2031325"/>
          </a:xfrm>
          <a:prstGeom prst="rect">
            <a:avLst/>
          </a:prstGeom>
        </p:spPr>
        <p:txBody>
          <a:bodyPr wrap="square">
            <a:spAutoFit/>
          </a:bodyPr>
          <a:lstStyle/>
          <a:p>
            <a:pPr algn="just"/>
            <a:r>
              <a:rPr lang="en-US" sz="1750" dirty="0">
                <a:latin typeface="Calibri" panose="020F0502020204030204" pitchFamily="34" charset="0"/>
                <a:ea typeface="Calibri" panose="020F0502020204030204" pitchFamily="34" charset="0"/>
              </a:rPr>
              <a:t>The x-position of the eyelids is regarded the same as those of the corresponding eye centers. Starting from the localized eye center we define a rectangular Region of Interest (ROI) in which the eyelids are searched, using heuristic parameters.</a:t>
            </a:r>
            <a:br>
              <a:rPr lang="en-US" sz="1750" dirty="0">
                <a:latin typeface="Calibri" panose="020F0502020204030204" pitchFamily="34" charset="0"/>
                <a:ea typeface="Calibri" panose="020F0502020204030204" pitchFamily="34" charset="0"/>
              </a:rPr>
            </a:br>
            <a:r>
              <a:rPr lang="en-US" sz="1750" dirty="0">
                <a:latin typeface="Calibri" panose="020F0502020204030204" pitchFamily="34" charset="0"/>
                <a:ea typeface="Calibri" panose="020F0502020204030204" pitchFamily="34" charset="0"/>
              </a:rPr>
              <a:t>Edges are searched in the cropped image using canny filter and the integral projection (</a:t>
            </a:r>
            <a:r>
              <a:rPr lang="en-US" sz="1750" dirty="0"/>
              <a:t>generalized to detect projections on different angles</a:t>
            </a:r>
            <a:r>
              <a:rPr lang="en-US" sz="1750" dirty="0">
                <a:latin typeface="Calibri" panose="020F0502020204030204" pitchFamily="34" charset="0"/>
                <a:ea typeface="Calibri" panose="020F0502020204030204" pitchFamily="34" charset="0"/>
              </a:rPr>
              <a:t>) is used to look for the eyelids.</a:t>
            </a:r>
            <a:endParaRPr lang="it-IT" sz="1750" dirty="0"/>
          </a:p>
        </p:txBody>
      </p:sp>
      <mc:AlternateContent xmlns:mc="http://schemas.openxmlformats.org/markup-compatibility/2006" xmlns:a14="http://schemas.microsoft.com/office/drawing/2010/main">
        <mc:Choice Requires="a14">
          <p:sp>
            <p:nvSpPr>
              <p:cNvPr id="127" name="Rettangolo 126">
                <a:extLst>
                  <a:ext uri="{FF2B5EF4-FFF2-40B4-BE49-F238E27FC236}">
                    <a16:creationId xmlns:a16="http://schemas.microsoft.com/office/drawing/2014/main" xmlns="" id="{AFE604A7-0158-43A3-B367-21C4AD398335}"/>
                  </a:ext>
                </a:extLst>
              </p:cNvPr>
              <p:cNvSpPr/>
              <p:nvPr/>
            </p:nvSpPr>
            <p:spPr>
              <a:xfrm>
                <a:off x="1506743" y="5226681"/>
                <a:ext cx="6042119" cy="89646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it-IT" i="1" smtClean="0">
                          <a:latin typeface="Cambria Math" panose="02040503050406030204" pitchFamily="18" charset="0"/>
                        </a:rPr>
                        <m:t>𝐼𝑃</m:t>
                      </m:r>
                      <m:r>
                        <a:rPr lang="it-IT" b="0" i="0" smtClean="0">
                          <a:latin typeface="Cambria Math" panose="02040503050406030204" pitchFamily="18" charset="0"/>
                        </a:rPr>
                        <m:t>=</m:t>
                      </m:r>
                      <m:r>
                        <a:rPr lang="it-IT" i="0">
                          <a:latin typeface="Cambria Math" panose="02040503050406030204" pitchFamily="18" charset="0"/>
                        </a:rPr>
                        <m:t> </m:t>
                      </m:r>
                      <m:nary>
                        <m:naryPr>
                          <m:limLoc m:val="subSup"/>
                          <m:ctrlPr>
                            <a:rPr lang="it-IT" i="1">
                              <a:latin typeface="Cambria Math" charset="0"/>
                            </a:rPr>
                          </m:ctrlPr>
                        </m:naryPr>
                        <m:sub>
                          <m:r>
                            <a:rPr lang="it-IT" i="0">
                              <a:latin typeface="Cambria Math" panose="02040503050406030204" pitchFamily="18" charset="0"/>
                            </a:rPr>
                            <m:t>−</m:t>
                          </m:r>
                          <m:f>
                            <m:fPr>
                              <m:ctrlPr>
                                <a:rPr lang="it-IT" i="1">
                                  <a:latin typeface="Cambria Math" charset="0"/>
                                </a:rPr>
                              </m:ctrlPr>
                            </m:fPr>
                            <m:num>
                              <m:r>
                                <a:rPr lang="it-IT" i="1">
                                  <a:latin typeface="Cambria Math" panose="02040503050406030204" pitchFamily="18" charset="0"/>
                                </a:rPr>
                                <m:t>𝐻</m:t>
                              </m:r>
                            </m:num>
                            <m:den>
                              <m:r>
                                <a:rPr lang="it-IT" i="0">
                                  <a:latin typeface="Cambria Math" panose="02040503050406030204" pitchFamily="18" charset="0"/>
                                </a:rPr>
                                <m:t>2</m:t>
                              </m:r>
                            </m:den>
                          </m:f>
                        </m:sub>
                        <m:sup>
                          <m:f>
                            <m:fPr>
                              <m:ctrlPr>
                                <a:rPr lang="it-IT" i="1">
                                  <a:latin typeface="Cambria Math" charset="0"/>
                                </a:rPr>
                              </m:ctrlPr>
                            </m:fPr>
                            <m:num>
                              <m:r>
                                <a:rPr lang="it-IT" i="1">
                                  <a:latin typeface="Cambria Math" panose="02040503050406030204" pitchFamily="18" charset="0"/>
                                </a:rPr>
                                <m:t>𝐻</m:t>
                              </m:r>
                            </m:num>
                            <m:den>
                              <m:r>
                                <a:rPr lang="it-IT" i="0">
                                  <a:latin typeface="Cambria Math" panose="02040503050406030204" pitchFamily="18" charset="0"/>
                                </a:rPr>
                                <m:t>2</m:t>
                              </m:r>
                            </m:den>
                          </m:f>
                        </m:sup>
                        <m:e>
                          <m:r>
                            <a:rPr lang="it-IT" i="1">
                              <a:latin typeface="Cambria Math" panose="02040503050406030204" pitchFamily="18" charset="0"/>
                            </a:rPr>
                            <m:t>𝐼</m:t>
                          </m:r>
                          <m:d>
                            <m:dPr>
                              <m:ctrlPr>
                                <a:rPr lang="it-IT" i="1">
                                  <a:latin typeface="Cambria Math" charset="0"/>
                                </a:rPr>
                              </m:ctrlPr>
                            </m:dPr>
                            <m:e>
                              <m:sSub>
                                <m:sSubPr>
                                  <m:ctrlPr>
                                    <a:rPr lang="it-IT" i="1">
                                      <a:latin typeface="Cambria Math" charset="0"/>
                                    </a:rPr>
                                  </m:ctrlPr>
                                </m:sSubPr>
                                <m:e>
                                  <m:r>
                                    <a:rPr lang="it-IT" i="1">
                                      <a:latin typeface="Cambria Math" panose="02040503050406030204" pitchFamily="18" charset="0"/>
                                    </a:rPr>
                                    <m:t>𝑥</m:t>
                                  </m:r>
                                </m:e>
                                <m:sub>
                                  <m:r>
                                    <a:rPr lang="it-IT" i="0">
                                      <a:latin typeface="Cambria Math" panose="02040503050406030204" pitchFamily="18" charset="0"/>
                                    </a:rPr>
                                    <m:t>0</m:t>
                                  </m:r>
                                </m:sub>
                              </m:sSub>
                              <m:r>
                                <a:rPr lang="it-IT" i="0">
                                  <a:latin typeface="Cambria Math" panose="02040503050406030204" pitchFamily="18" charset="0"/>
                                </a:rPr>
                                <m:t>+ </m:t>
                              </m:r>
                              <m:r>
                                <a:rPr lang="it-IT" i="1">
                                  <a:latin typeface="Cambria Math" panose="02040503050406030204" pitchFamily="18" charset="0"/>
                                </a:rPr>
                                <m:t>𝜌</m:t>
                              </m:r>
                              <m:r>
                                <a:rPr lang="it-IT" i="1">
                                  <a:latin typeface="Cambria Math" panose="02040503050406030204" pitchFamily="18" charset="0"/>
                                </a:rPr>
                                <m:t>𝑐𝑜𝑠</m:t>
                              </m:r>
                              <m:r>
                                <a:rPr lang="it-IT" i="1">
                                  <a:latin typeface="Cambria Math" panose="02040503050406030204" pitchFamily="18" charset="0"/>
                                </a:rPr>
                                <m:t>𝜃</m:t>
                              </m:r>
                              <m:r>
                                <a:rPr lang="it-IT" i="0">
                                  <a:latin typeface="Cambria Math" panose="02040503050406030204" pitchFamily="18" charset="0"/>
                                </a:rPr>
                                <m:t>−</m:t>
                              </m:r>
                              <m:r>
                                <a:rPr lang="it-IT" i="1">
                                  <a:latin typeface="Cambria Math" panose="02040503050406030204" pitchFamily="18" charset="0"/>
                                </a:rPr>
                                <m:t>h𝑠𝑖𝑛</m:t>
                              </m:r>
                              <m:r>
                                <a:rPr lang="it-IT" i="1">
                                  <a:latin typeface="Cambria Math" panose="02040503050406030204" pitchFamily="18" charset="0"/>
                                </a:rPr>
                                <m:t>𝜗</m:t>
                              </m:r>
                              <m:r>
                                <a:rPr lang="it-IT" i="0">
                                  <a:latin typeface="Cambria Math" panose="02040503050406030204" pitchFamily="18" charset="0"/>
                                </a:rPr>
                                <m:t>, </m:t>
                              </m:r>
                              <m:sSub>
                                <m:sSubPr>
                                  <m:ctrlPr>
                                    <a:rPr lang="it-IT" i="1">
                                      <a:latin typeface="Cambria Math" charset="0"/>
                                    </a:rPr>
                                  </m:ctrlPr>
                                </m:sSubPr>
                                <m:e>
                                  <m:r>
                                    <a:rPr lang="it-IT" i="1">
                                      <a:latin typeface="Cambria Math" panose="02040503050406030204" pitchFamily="18" charset="0"/>
                                    </a:rPr>
                                    <m:t>𝑦</m:t>
                                  </m:r>
                                </m:e>
                                <m:sub>
                                  <m:r>
                                    <a:rPr lang="it-IT" i="0">
                                      <a:latin typeface="Cambria Math" panose="02040503050406030204" pitchFamily="18" charset="0"/>
                                    </a:rPr>
                                    <m:t>0</m:t>
                                  </m:r>
                                </m:sub>
                              </m:sSub>
                              <m:r>
                                <a:rPr lang="it-IT" i="0">
                                  <a:latin typeface="Cambria Math" panose="02040503050406030204" pitchFamily="18" charset="0"/>
                                </a:rPr>
                                <m:t>+ </m:t>
                              </m:r>
                              <m:r>
                                <a:rPr lang="it-IT" i="1">
                                  <a:latin typeface="Cambria Math" panose="02040503050406030204" pitchFamily="18" charset="0"/>
                                </a:rPr>
                                <m:t>𝜌</m:t>
                              </m:r>
                              <m:r>
                                <a:rPr lang="it-IT" i="1">
                                  <a:latin typeface="Cambria Math" panose="02040503050406030204" pitchFamily="18" charset="0"/>
                                </a:rPr>
                                <m:t>𝑠𝑖𝑛</m:t>
                              </m:r>
                              <m:r>
                                <a:rPr lang="it-IT" i="1">
                                  <a:latin typeface="Cambria Math" panose="02040503050406030204" pitchFamily="18" charset="0"/>
                                </a:rPr>
                                <m:t>𝜗</m:t>
                              </m:r>
                              <m:r>
                                <a:rPr lang="it-IT" i="0">
                                  <a:latin typeface="Cambria Math" panose="02040503050406030204" pitchFamily="18" charset="0"/>
                                </a:rPr>
                                <m:t>+</m:t>
                              </m:r>
                              <m:r>
                                <a:rPr lang="it-IT" i="1">
                                  <a:latin typeface="Cambria Math" panose="02040503050406030204" pitchFamily="18" charset="0"/>
                                </a:rPr>
                                <m:t>h𝑐𝑜𝑠</m:t>
                              </m:r>
                              <m:r>
                                <a:rPr lang="it-IT" i="1">
                                  <a:latin typeface="Cambria Math" panose="02040503050406030204" pitchFamily="18" charset="0"/>
                                </a:rPr>
                                <m:t>𝜗</m:t>
                              </m:r>
                            </m:e>
                          </m:d>
                          <m:r>
                            <a:rPr lang="it-IT" i="0">
                              <a:latin typeface="Cambria Math" panose="02040503050406030204" pitchFamily="18" charset="0"/>
                            </a:rPr>
                            <m:t> </m:t>
                          </m:r>
                          <m:r>
                            <a:rPr lang="it-IT" i="1">
                              <a:latin typeface="Cambria Math" panose="02040503050406030204" pitchFamily="18" charset="0"/>
                            </a:rPr>
                            <m:t>𝑑h</m:t>
                          </m:r>
                        </m:e>
                      </m:nary>
                    </m:oMath>
                  </m:oMathPara>
                </a14:m>
                <a:endParaRPr lang="it-IT" dirty="0"/>
              </a:p>
            </p:txBody>
          </p:sp>
        </mc:Choice>
        <mc:Fallback xmlns="">
          <p:sp>
            <p:nvSpPr>
              <p:cNvPr id="127" name="Rettangolo 126">
                <a:extLst>
                  <a:ext uri="{FF2B5EF4-FFF2-40B4-BE49-F238E27FC236}">
                    <a16:creationId xmlns:a16="http://schemas.microsoft.com/office/drawing/2014/main" id="{AFE604A7-0158-43A3-B367-21C4AD398335}"/>
                  </a:ext>
                </a:extLst>
              </p:cNvPr>
              <p:cNvSpPr>
                <a:spLocks noRot="1" noChangeAspect="1" noMove="1" noResize="1" noEditPoints="1" noAdjustHandles="1" noChangeArrowheads="1" noChangeShapeType="1" noTextEdit="1"/>
              </p:cNvSpPr>
              <p:nvPr/>
            </p:nvSpPr>
            <p:spPr>
              <a:xfrm>
                <a:off x="1506743" y="5226681"/>
                <a:ext cx="6042119" cy="896464"/>
              </a:xfrm>
              <a:prstGeom prst="rect">
                <a:avLst/>
              </a:prstGeom>
              <a:blipFill>
                <a:blip r:embed="rId3"/>
                <a:stretch>
                  <a:fillRect/>
                </a:stretch>
              </a:blipFill>
            </p:spPr>
            <p:txBody>
              <a:bodyPr/>
              <a:lstStyle/>
              <a:p>
                <a:r>
                  <a:rPr lang="it-IT">
                    <a:noFill/>
                  </a:rPr>
                  <a:t> </a:t>
                </a:r>
              </a:p>
            </p:txBody>
          </p:sp>
        </mc:Fallback>
      </mc:AlternateContent>
      <p:pic>
        <p:nvPicPr>
          <p:cNvPr id="128" name="Immagine 127">
            <a:extLst>
              <a:ext uri="{FF2B5EF4-FFF2-40B4-BE49-F238E27FC236}">
                <a16:creationId xmlns:a16="http://schemas.microsoft.com/office/drawing/2014/main" xmlns="" id="{D549124A-BE92-49D4-A65E-6DBD88EEE49D}"/>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3139514" y="1397675"/>
            <a:ext cx="668020" cy="1778000"/>
          </a:xfrm>
          <a:prstGeom prst="rect">
            <a:avLst/>
          </a:prstGeom>
          <a:noFill/>
          <a:ln>
            <a:noFill/>
          </a:ln>
        </p:spPr>
      </p:pic>
      <p:pic>
        <p:nvPicPr>
          <p:cNvPr id="129" name="Immagine 128">
            <a:extLst>
              <a:ext uri="{FF2B5EF4-FFF2-40B4-BE49-F238E27FC236}">
                <a16:creationId xmlns:a16="http://schemas.microsoft.com/office/drawing/2014/main" xmlns="" id="{EF8D8DB3-BA27-4973-B762-99CD60109887}"/>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4762468" y="1388785"/>
            <a:ext cx="685800" cy="1795780"/>
          </a:xfrm>
          <a:prstGeom prst="rect">
            <a:avLst/>
          </a:prstGeom>
          <a:noFill/>
          <a:ln>
            <a:noFill/>
          </a:ln>
        </p:spPr>
      </p:pic>
    </p:spTree>
    <p:extLst>
      <p:ext uri="{BB962C8B-B14F-4D97-AF65-F5344CB8AC3E}">
        <p14:creationId xmlns:p14="http://schemas.microsoft.com/office/powerpoint/2010/main" val="19257749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8466"/>
            <a:ext cx="9144000" cy="1270000"/>
          </a:xfrm>
          <a:custGeom>
            <a:avLst/>
            <a:gdLst/>
            <a:ahLst/>
            <a:cxnLst/>
            <a:rect l="l" t="t" r="r" b="b"/>
            <a:pathLst>
              <a:path w="9144000" h="1270000">
                <a:moveTo>
                  <a:pt x="9144000" y="0"/>
                </a:moveTo>
                <a:lnTo>
                  <a:pt x="0" y="0"/>
                </a:lnTo>
                <a:lnTo>
                  <a:pt x="0" y="1269491"/>
                </a:lnTo>
                <a:lnTo>
                  <a:pt x="9144000" y="1269491"/>
                </a:lnTo>
                <a:lnTo>
                  <a:pt x="9144000" y="0"/>
                </a:lnTo>
                <a:close/>
              </a:path>
            </a:pathLst>
          </a:custGeom>
          <a:solidFill>
            <a:srgbClr val="718FA4"/>
          </a:solidFill>
        </p:spPr>
        <p:txBody>
          <a:bodyPr wrap="square" lIns="0" tIns="0" rIns="0" bIns="0" rtlCol="0"/>
          <a:lstStyle/>
          <a:p>
            <a:endParaRPr dirty="0"/>
          </a:p>
        </p:txBody>
      </p:sp>
      <p:sp>
        <p:nvSpPr>
          <p:cNvPr id="3" name="object 3"/>
          <p:cNvSpPr/>
          <p:nvPr/>
        </p:nvSpPr>
        <p:spPr>
          <a:xfrm>
            <a:off x="3676" y="6137603"/>
            <a:ext cx="9144000" cy="731520"/>
          </a:xfrm>
          <a:custGeom>
            <a:avLst/>
            <a:gdLst/>
            <a:ahLst/>
            <a:cxnLst/>
            <a:rect l="l" t="t" r="r" b="b"/>
            <a:pathLst>
              <a:path w="9144000" h="731520">
                <a:moveTo>
                  <a:pt x="9144000" y="0"/>
                </a:moveTo>
                <a:lnTo>
                  <a:pt x="0" y="0"/>
                </a:lnTo>
                <a:lnTo>
                  <a:pt x="0" y="731520"/>
                </a:lnTo>
                <a:lnTo>
                  <a:pt x="9144000" y="731520"/>
                </a:lnTo>
                <a:lnTo>
                  <a:pt x="9144000" y="0"/>
                </a:lnTo>
                <a:close/>
              </a:path>
            </a:pathLst>
          </a:custGeom>
          <a:solidFill>
            <a:srgbClr val="718FA4"/>
          </a:solidFill>
        </p:spPr>
        <p:txBody>
          <a:bodyPr wrap="square" lIns="0" tIns="0" rIns="0" bIns="0" rtlCol="0"/>
          <a:lstStyle/>
          <a:p>
            <a:endParaRPr dirty="0"/>
          </a:p>
        </p:txBody>
      </p:sp>
      <p:sp>
        <p:nvSpPr>
          <p:cNvPr id="4" name="object 4"/>
          <p:cNvSpPr/>
          <p:nvPr/>
        </p:nvSpPr>
        <p:spPr>
          <a:xfrm>
            <a:off x="48767" y="1089660"/>
            <a:ext cx="0" cy="180340"/>
          </a:xfrm>
          <a:custGeom>
            <a:avLst/>
            <a:gdLst/>
            <a:ahLst/>
            <a:cxnLst/>
            <a:rect l="l" t="t" r="r" b="b"/>
            <a:pathLst>
              <a:path h="180340">
                <a:moveTo>
                  <a:pt x="0" y="0"/>
                </a:moveTo>
                <a:lnTo>
                  <a:pt x="1" y="179959"/>
                </a:lnTo>
              </a:path>
            </a:pathLst>
          </a:custGeom>
          <a:ln w="12192">
            <a:solidFill>
              <a:srgbClr val="FFFFFF"/>
            </a:solidFill>
          </a:ln>
        </p:spPr>
        <p:txBody>
          <a:bodyPr wrap="square" lIns="0" tIns="0" rIns="0" bIns="0" rtlCol="0"/>
          <a:lstStyle/>
          <a:p>
            <a:endParaRPr dirty="0"/>
          </a:p>
        </p:txBody>
      </p:sp>
      <p:sp>
        <p:nvSpPr>
          <p:cNvPr id="5" name="object 5"/>
          <p:cNvSpPr/>
          <p:nvPr/>
        </p:nvSpPr>
        <p:spPr>
          <a:xfrm>
            <a:off x="123444" y="1089660"/>
            <a:ext cx="0" cy="180340"/>
          </a:xfrm>
          <a:custGeom>
            <a:avLst/>
            <a:gdLst/>
            <a:ahLst/>
            <a:cxnLst/>
            <a:rect l="l" t="t" r="r" b="b"/>
            <a:pathLst>
              <a:path h="180340">
                <a:moveTo>
                  <a:pt x="0" y="0"/>
                </a:moveTo>
                <a:lnTo>
                  <a:pt x="1" y="179959"/>
                </a:lnTo>
              </a:path>
            </a:pathLst>
          </a:custGeom>
          <a:ln w="12192">
            <a:solidFill>
              <a:srgbClr val="FFFFFF"/>
            </a:solidFill>
          </a:ln>
        </p:spPr>
        <p:txBody>
          <a:bodyPr wrap="square" lIns="0" tIns="0" rIns="0" bIns="0" rtlCol="0"/>
          <a:lstStyle/>
          <a:p>
            <a:endParaRPr dirty="0"/>
          </a:p>
        </p:txBody>
      </p:sp>
      <p:sp>
        <p:nvSpPr>
          <p:cNvPr id="6" name="object 6"/>
          <p:cNvSpPr/>
          <p:nvPr/>
        </p:nvSpPr>
        <p:spPr>
          <a:xfrm>
            <a:off x="199644"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7" name="object 7"/>
          <p:cNvSpPr/>
          <p:nvPr/>
        </p:nvSpPr>
        <p:spPr>
          <a:xfrm>
            <a:off x="27584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8" name="object 8"/>
          <p:cNvSpPr/>
          <p:nvPr/>
        </p:nvSpPr>
        <p:spPr>
          <a:xfrm>
            <a:off x="35204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9" name="object 9"/>
          <p:cNvSpPr/>
          <p:nvPr/>
        </p:nvSpPr>
        <p:spPr>
          <a:xfrm>
            <a:off x="428244"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0" name="object 10"/>
          <p:cNvSpPr/>
          <p:nvPr/>
        </p:nvSpPr>
        <p:spPr>
          <a:xfrm>
            <a:off x="50291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1" name="object 11"/>
          <p:cNvSpPr/>
          <p:nvPr/>
        </p:nvSpPr>
        <p:spPr>
          <a:xfrm>
            <a:off x="57911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2" name="object 12"/>
          <p:cNvSpPr/>
          <p:nvPr/>
        </p:nvSpPr>
        <p:spPr>
          <a:xfrm>
            <a:off x="65531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3" name="object 13"/>
          <p:cNvSpPr/>
          <p:nvPr/>
        </p:nvSpPr>
        <p:spPr>
          <a:xfrm>
            <a:off x="73151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4" name="object 14"/>
          <p:cNvSpPr/>
          <p:nvPr/>
        </p:nvSpPr>
        <p:spPr>
          <a:xfrm>
            <a:off x="80771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5" name="object 15"/>
          <p:cNvSpPr/>
          <p:nvPr/>
        </p:nvSpPr>
        <p:spPr>
          <a:xfrm>
            <a:off x="88391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6" name="object 16"/>
          <p:cNvSpPr/>
          <p:nvPr/>
        </p:nvSpPr>
        <p:spPr>
          <a:xfrm>
            <a:off x="958596"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7" name="object 17"/>
          <p:cNvSpPr/>
          <p:nvPr/>
        </p:nvSpPr>
        <p:spPr>
          <a:xfrm>
            <a:off x="1034796"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8" name="object 18"/>
          <p:cNvSpPr/>
          <p:nvPr/>
        </p:nvSpPr>
        <p:spPr>
          <a:xfrm>
            <a:off x="1110996"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9" name="object 19"/>
          <p:cNvSpPr/>
          <p:nvPr/>
        </p:nvSpPr>
        <p:spPr>
          <a:xfrm>
            <a:off x="1187196"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20" name="object 20"/>
          <p:cNvSpPr/>
          <p:nvPr/>
        </p:nvSpPr>
        <p:spPr>
          <a:xfrm>
            <a:off x="1263396"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21" name="object 21"/>
          <p:cNvSpPr/>
          <p:nvPr/>
        </p:nvSpPr>
        <p:spPr>
          <a:xfrm>
            <a:off x="1339596"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22" name="object 22"/>
          <p:cNvSpPr/>
          <p:nvPr/>
        </p:nvSpPr>
        <p:spPr>
          <a:xfrm>
            <a:off x="141427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23" name="object 23"/>
          <p:cNvSpPr/>
          <p:nvPr/>
        </p:nvSpPr>
        <p:spPr>
          <a:xfrm>
            <a:off x="149047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24" name="object 24"/>
          <p:cNvSpPr/>
          <p:nvPr/>
        </p:nvSpPr>
        <p:spPr>
          <a:xfrm>
            <a:off x="156667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25" name="object 25"/>
          <p:cNvSpPr/>
          <p:nvPr/>
        </p:nvSpPr>
        <p:spPr>
          <a:xfrm>
            <a:off x="164287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26" name="object 26"/>
          <p:cNvSpPr/>
          <p:nvPr/>
        </p:nvSpPr>
        <p:spPr>
          <a:xfrm>
            <a:off x="171907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27" name="object 27"/>
          <p:cNvSpPr/>
          <p:nvPr/>
        </p:nvSpPr>
        <p:spPr>
          <a:xfrm>
            <a:off x="179527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28" name="object 28"/>
          <p:cNvSpPr/>
          <p:nvPr/>
        </p:nvSpPr>
        <p:spPr>
          <a:xfrm>
            <a:off x="186994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29" name="object 29"/>
          <p:cNvSpPr/>
          <p:nvPr/>
        </p:nvSpPr>
        <p:spPr>
          <a:xfrm>
            <a:off x="194614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30" name="object 30"/>
          <p:cNvSpPr/>
          <p:nvPr/>
        </p:nvSpPr>
        <p:spPr>
          <a:xfrm>
            <a:off x="202234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31" name="object 31"/>
          <p:cNvSpPr/>
          <p:nvPr/>
        </p:nvSpPr>
        <p:spPr>
          <a:xfrm>
            <a:off x="209854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32" name="object 32"/>
          <p:cNvSpPr/>
          <p:nvPr/>
        </p:nvSpPr>
        <p:spPr>
          <a:xfrm>
            <a:off x="217474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33" name="object 33"/>
          <p:cNvSpPr/>
          <p:nvPr/>
        </p:nvSpPr>
        <p:spPr>
          <a:xfrm>
            <a:off x="225094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34" name="object 34"/>
          <p:cNvSpPr/>
          <p:nvPr/>
        </p:nvSpPr>
        <p:spPr>
          <a:xfrm>
            <a:off x="232562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35" name="object 35"/>
          <p:cNvSpPr/>
          <p:nvPr/>
        </p:nvSpPr>
        <p:spPr>
          <a:xfrm>
            <a:off x="240182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36" name="object 36"/>
          <p:cNvSpPr/>
          <p:nvPr/>
        </p:nvSpPr>
        <p:spPr>
          <a:xfrm>
            <a:off x="247802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37" name="object 37"/>
          <p:cNvSpPr/>
          <p:nvPr/>
        </p:nvSpPr>
        <p:spPr>
          <a:xfrm>
            <a:off x="255422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38" name="object 38"/>
          <p:cNvSpPr/>
          <p:nvPr/>
        </p:nvSpPr>
        <p:spPr>
          <a:xfrm>
            <a:off x="263042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39" name="object 39"/>
          <p:cNvSpPr/>
          <p:nvPr/>
        </p:nvSpPr>
        <p:spPr>
          <a:xfrm>
            <a:off x="2705100"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40" name="object 40"/>
          <p:cNvSpPr/>
          <p:nvPr/>
        </p:nvSpPr>
        <p:spPr>
          <a:xfrm>
            <a:off x="2781300"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41" name="object 41"/>
          <p:cNvSpPr/>
          <p:nvPr/>
        </p:nvSpPr>
        <p:spPr>
          <a:xfrm>
            <a:off x="2857500"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42" name="object 42"/>
          <p:cNvSpPr/>
          <p:nvPr/>
        </p:nvSpPr>
        <p:spPr>
          <a:xfrm>
            <a:off x="2933700"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43" name="object 43"/>
          <p:cNvSpPr/>
          <p:nvPr/>
        </p:nvSpPr>
        <p:spPr>
          <a:xfrm>
            <a:off x="3009900"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44" name="object 44"/>
          <p:cNvSpPr/>
          <p:nvPr/>
        </p:nvSpPr>
        <p:spPr>
          <a:xfrm>
            <a:off x="3086100"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45" name="object 45"/>
          <p:cNvSpPr/>
          <p:nvPr/>
        </p:nvSpPr>
        <p:spPr>
          <a:xfrm>
            <a:off x="3160776"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46" name="object 46"/>
          <p:cNvSpPr/>
          <p:nvPr/>
        </p:nvSpPr>
        <p:spPr>
          <a:xfrm>
            <a:off x="3236976"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47" name="object 47"/>
          <p:cNvSpPr/>
          <p:nvPr/>
        </p:nvSpPr>
        <p:spPr>
          <a:xfrm>
            <a:off x="3313176"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48" name="object 48"/>
          <p:cNvSpPr/>
          <p:nvPr/>
        </p:nvSpPr>
        <p:spPr>
          <a:xfrm>
            <a:off x="3389376"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49" name="object 49"/>
          <p:cNvSpPr/>
          <p:nvPr/>
        </p:nvSpPr>
        <p:spPr>
          <a:xfrm>
            <a:off x="3465576"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50" name="object 50"/>
          <p:cNvSpPr/>
          <p:nvPr/>
        </p:nvSpPr>
        <p:spPr>
          <a:xfrm>
            <a:off x="3541776"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51" name="object 51"/>
          <p:cNvSpPr/>
          <p:nvPr/>
        </p:nvSpPr>
        <p:spPr>
          <a:xfrm>
            <a:off x="361645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52" name="object 52"/>
          <p:cNvSpPr/>
          <p:nvPr/>
        </p:nvSpPr>
        <p:spPr>
          <a:xfrm>
            <a:off x="369265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53" name="object 53"/>
          <p:cNvSpPr/>
          <p:nvPr/>
        </p:nvSpPr>
        <p:spPr>
          <a:xfrm>
            <a:off x="376885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54" name="object 54"/>
          <p:cNvSpPr/>
          <p:nvPr/>
        </p:nvSpPr>
        <p:spPr>
          <a:xfrm>
            <a:off x="384505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55" name="object 55"/>
          <p:cNvSpPr/>
          <p:nvPr/>
        </p:nvSpPr>
        <p:spPr>
          <a:xfrm>
            <a:off x="392125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56" name="object 56"/>
          <p:cNvSpPr/>
          <p:nvPr/>
        </p:nvSpPr>
        <p:spPr>
          <a:xfrm>
            <a:off x="399745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57" name="object 57"/>
          <p:cNvSpPr/>
          <p:nvPr/>
        </p:nvSpPr>
        <p:spPr>
          <a:xfrm>
            <a:off x="407212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58" name="object 58"/>
          <p:cNvSpPr/>
          <p:nvPr/>
        </p:nvSpPr>
        <p:spPr>
          <a:xfrm>
            <a:off x="414832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59" name="object 59"/>
          <p:cNvSpPr/>
          <p:nvPr/>
        </p:nvSpPr>
        <p:spPr>
          <a:xfrm>
            <a:off x="422452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60" name="object 60"/>
          <p:cNvSpPr/>
          <p:nvPr/>
        </p:nvSpPr>
        <p:spPr>
          <a:xfrm>
            <a:off x="430072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61" name="object 61"/>
          <p:cNvSpPr/>
          <p:nvPr/>
        </p:nvSpPr>
        <p:spPr>
          <a:xfrm>
            <a:off x="437692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62" name="object 62"/>
          <p:cNvSpPr/>
          <p:nvPr/>
        </p:nvSpPr>
        <p:spPr>
          <a:xfrm>
            <a:off x="445312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63" name="object 63"/>
          <p:cNvSpPr/>
          <p:nvPr/>
        </p:nvSpPr>
        <p:spPr>
          <a:xfrm>
            <a:off x="452780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64" name="object 64"/>
          <p:cNvSpPr/>
          <p:nvPr/>
        </p:nvSpPr>
        <p:spPr>
          <a:xfrm>
            <a:off x="460400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65" name="object 65"/>
          <p:cNvSpPr/>
          <p:nvPr/>
        </p:nvSpPr>
        <p:spPr>
          <a:xfrm>
            <a:off x="468020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66" name="object 66"/>
          <p:cNvSpPr/>
          <p:nvPr/>
        </p:nvSpPr>
        <p:spPr>
          <a:xfrm>
            <a:off x="475640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67" name="object 67"/>
          <p:cNvSpPr/>
          <p:nvPr/>
        </p:nvSpPr>
        <p:spPr>
          <a:xfrm>
            <a:off x="483260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68" name="object 68"/>
          <p:cNvSpPr/>
          <p:nvPr/>
        </p:nvSpPr>
        <p:spPr>
          <a:xfrm>
            <a:off x="490880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69" name="object 69"/>
          <p:cNvSpPr/>
          <p:nvPr/>
        </p:nvSpPr>
        <p:spPr>
          <a:xfrm>
            <a:off x="498347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70" name="object 70"/>
          <p:cNvSpPr/>
          <p:nvPr/>
        </p:nvSpPr>
        <p:spPr>
          <a:xfrm>
            <a:off x="505967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71" name="object 71"/>
          <p:cNvSpPr/>
          <p:nvPr/>
        </p:nvSpPr>
        <p:spPr>
          <a:xfrm>
            <a:off x="513587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72" name="object 72"/>
          <p:cNvSpPr/>
          <p:nvPr/>
        </p:nvSpPr>
        <p:spPr>
          <a:xfrm>
            <a:off x="521207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73" name="object 73"/>
          <p:cNvSpPr/>
          <p:nvPr/>
        </p:nvSpPr>
        <p:spPr>
          <a:xfrm>
            <a:off x="528827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74" name="object 74"/>
          <p:cNvSpPr/>
          <p:nvPr/>
        </p:nvSpPr>
        <p:spPr>
          <a:xfrm>
            <a:off x="5362955"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75" name="object 75"/>
          <p:cNvSpPr/>
          <p:nvPr/>
        </p:nvSpPr>
        <p:spPr>
          <a:xfrm>
            <a:off x="5439155"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76" name="object 76"/>
          <p:cNvSpPr/>
          <p:nvPr/>
        </p:nvSpPr>
        <p:spPr>
          <a:xfrm>
            <a:off x="5515355"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77" name="object 77"/>
          <p:cNvSpPr/>
          <p:nvPr/>
        </p:nvSpPr>
        <p:spPr>
          <a:xfrm>
            <a:off x="5591555"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78" name="object 78"/>
          <p:cNvSpPr/>
          <p:nvPr/>
        </p:nvSpPr>
        <p:spPr>
          <a:xfrm>
            <a:off x="5667755"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79" name="object 79"/>
          <p:cNvSpPr/>
          <p:nvPr/>
        </p:nvSpPr>
        <p:spPr>
          <a:xfrm>
            <a:off x="5743955"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80" name="object 80"/>
          <p:cNvSpPr/>
          <p:nvPr/>
        </p:nvSpPr>
        <p:spPr>
          <a:xfrm>
            <a:off x="581863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81" name="object 81"/>
          <p:cNvSpPr/>
          <p:nvPr/>
        </p:nvSpPr>
        <p:spPr>
          <a:xfrm>
            <a:off x="589483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82" name="object 82"/>
          <p:cNvSpPr/>
          <p:nvPr/>
        </p:nvSpPr>
        <p:spPr>
          <a:xfrm>
            <a:off x="597103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83" name="object 83"/>
          <p:cNvSpPr/>
          <p:nvPr/>
        </p:nvSpPr>
        <p:spPr>
          <a:xfrm>
            <a:off x="604723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84" name="object 84"/>
          <p:cNvSpPr/>
          <p:nvPr/>
        </p:nvSpPr>
        <p:spPr>
          <a:xfrm>
            <a:off x="612343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85" name="object 85"/>
          <p:cNvSpPr/>
          <p:nvPr/>
        </p:nvSpPr>
        <p:spPr>
          <a:xfrm>
            <a:off x="619963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86" name="object 86"/>
          <p:cNvSpPr/>
          <p:nvPr/>
        </p:nvSpPr>
        <p:spPr>
          <a:xfrm>
            <a:off x="627430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87" name="object 87"/>
          <p:cNvSpPr/>
          <p:nvPr/>
        </p:nvSpPr>
        <p:spPr>
          <a:xfrm>
            <a:off x="635050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88" name="object 88"/>
          <p:cNvSpPr/>
          <p:nvPr/>
        </p:nvSpPr>
        <p:spPr>
          <a:xfrm>
            <a:off x="642670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89" name="object 89"/>
          <p:cNvSpPr/>
          <p:nvPr/>
        </p:nvSpPr>
        <p:spPr>
          <a:xfrm>
            <a:off x="6502907"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90" name="object 90"/>
          <p:cNvSpPr/>
          <p:nvPr/>
        </p:nvSpPr>
        <p:spPr>
          <a:xfrm>
            <a:off x="6579107"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91" name="object 91"/>
          <p:cNvSpPr/>
          <p:nvPr/>
        </p:nvSpPr>
        <p:spPr>
          <a:xfrm>
            <a:off x="6655307"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92" name="object 92"/>
          <p:cNvSpPr/>
          <p:nvPr/>
        </p:nvSpPr>
        <p:spPr>
          <a:xfrm>
            <a:off x="672998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93" name="object 93"/>
          <p:cNvSpPr/>
          <p:nvPr/>
        </p:nvSpPr>
        <p:spPr>
          <a:xfrm>
            <a:off x="680618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94" name="object 94"/>
          <p:cNvSpPr/>
          <p:nvPr/>
        </p:nvSpPr>
        <p:spPr>
          <a:xfrm>
            <a:off x="688238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95" name="object 95"/>
          <p:cNvSpPr/>
          <p:nvPr/>
        </p:nvSpPr>
        <p:spPr>
          <a:xfrm>
            <a:off x="695858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96" name="object 96"/>
          <p:cNvSpPr/>
          <p:nvPr/>
        </p:nvSpPr>
        <p:spPr>
          <a:xfrm>
            <a:off x="703478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97" name="object 97"/>
          <p:cNvSpPr/>
          <p:nvPr/>
        </p:nvSpPr>
        <p:spPr>
          <a:xfrm>
            <a:off x="711098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98" name="object 98"/>
          <p:cNvSpPr/>
          <p:nvPr/>
        </p:nvSpPr>
        <p:spPr>
          <a:xfrm>
            <a:off x="718565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99" name="object 99"/>
          <p:cNvSpPr/>
          <p:nvPr/>
        </p:nvSpPr>
        <p:spPr>
          <a:xfrm>
            <a:off x="726185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00" name="object 100"/>
          <p:cNvSpPr/>
          <p:nvPr/>
        </p:nvSpPr>
        <p:spPr>
          <a:xfrm>
            <a:off x="733805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01" name="object 101"/>
          <p:cNvSpPr/>
          <p:nvPr/>
        </p:nvSpPr>
        <p:spPr>
          <a:xfrm>
            <a:off x="741425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02" name="object 102"/>
          <p:cNvSpPr/>
          <p:nvPr/>
        </p:nvSpPr>
        <p:spPr>
          <a:xfrm>
            <a:off x="749045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03" name="object 103"/>
          <p:cNvSpPr/>
          <p:nvPr/>
        </p:nvSpPr>
        <p:spPr>
          <a:xfrm>
            <a:off x="756665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04" name="object 104"/>
          <p:cNvSpPr/>
          <p:nvPr/>
        </p:nvSpPr>
        <p:spPr>
          <a:xfrm>
            <a:off x="7641335"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05" name="object 105"/>
          <p:cNvSpPr/>
          <p:nvPr/>
        </p:nvSpPr>
        <p:spPr>
          <a:xfrm>
            <a:off x="7717535"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06" name="object 106"/>
          <p:cNvSpPr/>
          <p:nvPr/>
        </p:nvSpPr>
        <p:spPr>
          <a:xfrm>
            <a:off x="7793735"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07" name="object 107"/>
          <p:cNvSpPr/>
          <p:nvPr/>
        </p:nvSpPr>
        <p:spPr>
          <a:xfrm>
            <a:off x="7869935"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08" name="object 108"/>
          <p:cNvSpPr/>
          <p:nvPr/>
        </p:nvSpPr>
        <p:spPr>
          <a:xfrm>
            <a:off x="7946135"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09" name="object 109"/>
          <p:cNvSpPr/>
          <p:nvPr/>
        </p:nvSpPr>
        <p:spPr>
          <a:xfrm>
            <a:off x="8020811"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10" name="object 110"/>
          <p:cNvSpPr/>
          <p:nvPr/>
        </p:nvSpPr>
        <p:spPr>
          <a:xfrm>
            <a:off x="8097011"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11" name="object 111"/>
          <p:cNvSpPr/>
          <p:nvPr/>
        </p:nvSpPr>
        <p:spPr>
          <a:xfrm>
            <a:off x="8173211"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12" name="object 112"/>
          <p:cNvSpPr/>
          <p:nvPr/>
        </p:nvSpPr>
        <p:spPr>
          <a:xfrm>
            <a:off x="8249411"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13" name="object 113"/>
          <p:cNvSpPr/>
          <p:nvPr/>
        </p:nvSpPr>
        <p:spPr>
          <a:xfrm>
            <a:off x="8325611"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14" name="object 114"/>
          <p:cNvSpPr/>
          <p:nvPr/>
        </p:nvSpPr>
        <p:spPr>
          <a:xfrm>
            <a:off x="8401811"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15" name="object 115"/>
          <p:cNvSpPr/>
          <p:nvPr/>
        </p:nvSpPr>
        <p:spPr>
          <a:xfrm>
            <a:off x="847648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16" name="object 116"/>
          <p:cNvSpPr/>
          <p:nvPr/>
        </p:nvSpPr>
        <p:spPr>
          <a:xfrm>
            <a:off x="855268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17" name="object 117"/>
          <p:cNvSpPr/>
          <p:nvPr/>
        </p:nvSpPr>
        <p:spPr>
          <a:xfrm>
            <a:off x="862888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18" name="object 118"/>
          <p:cNvSpPr/>
          <p:nvPr/>
        </p:nvSpPr>
        <p:spPr>
          <a:xfrm>
            <a:off x="870508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19" name="object 119"/>
          <p:cNvSpPr/>
          <p:nvPr/>
        </p:nvSpPr>
        <p:spPr>
          <a:xfrm>
            <a:off x="878128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20" name="object 120"/>
          <p:cNvSpPr/>
          <p:nvPr/>
        </p:nvSpPr>
        <p:spPr>
          <a:xfrm>
            <a:off x="885748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21" name="object 121"/>
          <p:cNvSpPr/>
          <p:nvPr/>
        </p:nvSpPr>
        <p:spPr>
          <a:xfrm>
            <a:off x="8932164"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22" name="object 122"/>
          <p:cNvSpPr/>
          <p:nvPr/>
        </p:nvSpPr>
        <p:spPr>
          <a:xfrm>
            <a:off x="9008364"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23" name="object 123"/>
          <p:cNvSpPr/>
          <p:nvPr/>
        </p:nvSpPr>
        <p:spPr>
          <a:xfrm>
            <a:off x="9084564"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24" name="object 124"/>
          <p:cNvSpPr/>
          <p:nvPr/>
        </p:nvSpPr>
        <p:spPr>
          <a:xfrm>
            <a:off x="6094476" y="6345935"/>
            <a:ext cx="2781300" cy="289560"/>
          </a:xfrm>
          <a:prstGeom prst="rect">
            <a:avLst/>
          </a:prstGeom>
          <a:blipFill>
            <a:blip r:embed="rId2" cstate="print"/>
            <a:stretch>
              <a:fillRect/>
            </a:stretch>
          </a:blipFill>
        </p:spPr>
        <p:txBody>
          <a:bodyPr wrap="square" lIns="0" tIns="0" rIns="0" bIns="0" rtlCol="0"/>
          <a:lstStyle/>
          <a:p>
            <a:endParaRPr dirty="0"/>
          </a:p>
        </p:txBody>
      </p:sp>
      <p:sp>
        <p:nvSpPr>
          <p:cNvPr id="126" name="object 126"/>
          <p:cNvSpPr txBox="1">
            <a:spLocks noGrp="1"/>
          </p:cNvSpPr>
          <p:nvPr>
            <p:ph type="title"/>
          </p:nvPr>
        </p:nvSpPr>
        <p:spPr>
          <a:xfrm>
            <a:off x="261189" y="374726"/>
            <a:ext cx="4798487" cy="350737"/>
          </a:xfrm>
          <a:prstGeom prst="rect">
            <a:avLst/>
          </a:prstGeom>
        </p:spPr>
        <p:txBody>
          <a:bodyPr vert="horz" wrap="square" lIns="0" tIns="12065" rIns="0" bIns="0" rtlCol="0">
            <a:spAutoFit/>
          </a:bodyPr>
          <a:lstStyle/>
          <a:p>
            <a:pPr marL="12700">
              <a:lnSpc>
                <a:spcPct val="100000"/>
              </a:lnSpc>
              <a:spcBef>
                <a:spcPts val="95"/>
              </a:spcBef>
            </a:pPr>
            <a:r>
              <a:rPr lang="it-IT" sz="2200" b="1" i="0" spc="-90" dirty="0">
                <a:solidFill>
                  <a:srgbClr val="FFFFFF"/>
                </a:solidFill>
                <a:latin typeface="Trebuchet MS"/>
              </a:rPr>
              <a:t>Gaze </a:t>
            </a:r>
            <a:r>
              <a:rPr lang="it-IT" sz="2200" b="1" i="0" spc="-90" dirty="0" err="1">
                <a:solidFill>
                  <a:srgbClr val="FFFFFF"/>
                </a:solidFill>
                <a:latin typeface="Trebuchet MS"/>
              </a:rPr>
              <a:t>estimation</a:t>
            </a:r>
            <a:r>
              <a:rPr lang="it-IT" sz="2200" b="1" i="0" spc="-90" dirty="0">
                <a:solidFill>
                  <a:srgbClr val="FFFFFF"/>
                </a:solidFill>
                <a:latin typeface="Trebuchet MS"/>
              </a:rPr>
              <a:t> – </a:t>
            </a:r>
            <a:r>
              <a:rPr lang="it-IT" sz="2200" b="1" i="0" spc="-90" dirty="0" smtClean="0">
                <a:solidFill>
                  <a:srgbClr val="FFFFFF"/>
                </a:solidFill>
                <a:latin typeface="Trebuchet MS"/>
              </a:rPr>
              <a:t>The </a:t>
            </a:r>
            <a:r>
              <a:rPr lang="it-IT" sz="2200" b="1" i="0" spc="-90" dirty="0">
                <a:solidFill>
                  <a:srgbClr val="FFFFFF"/>
                </a:solidFill>
                <a:latin typeface="Trebuchet MS"/>
              </a:rPr>
              <a:t>model</a:t>
            </a:r>
            <a:endParaRPr lang="it-IT" sz="2200" dirty="0">
              <a:latin typeface="Trebuchet MS"/>
              <a:cs typeface="Trebuchet MS"/>
            </a:endParaRPr>
          </a:p>
        </p:txBody>
      </p:sp>
      <p:sp>
        <p:nvSpPr>
          <p:cNvPr id="135" name="object 126">
            <a:extLst>
              <a:ext uri="{FF2B5EF4-FFF2-40B4-BE49-F238E27FC236}">
                <a16:creationId xmlns:a16="http://schemas.microsoft.com/office/drawing/2014/main" xmlns="" id="{4937FA3B-AE03-40DC-B7EF-428C9F680617}"/>
              </a:ext>
            </a:extLst>
          </p:cNvPr>
          <p:cNvSpPr txBox="1">
            <a:spLocks/>
          </p:cNvSpPr>
          <p:nvPr/>
        </p:nvSpPr>
        <p:spPr>
          <a:xfrm>
            <a:off x="52662" y="6146069"/>
            <a:ext cx="5386493" cy="689291"/>
          </a:xfrm>
          <a:prstGeom prst="rect">
            <a:avLst/>
          </a:prstGeom>
        </p:spPr>
        <p:txBody>
          <a:bodyPr vert="horz" wrap="square" lIns="0" tIns="12065"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it-IT" sz="2200" b="1" spc="-90" dirty="0">
                <a:solidFill>
                  <a:srgbClr val="FFFFFF"/>
                </a:solidFill>
                <a:latin typeface="Trebuchet MS"/>
                <a:cs typeface="Trebuchet MS"/>
              </a:rPr>
              <a:t>Bianco-Randazzo</a:t>
            </a:r>
            <a:br>
              <a:rPr lang="it-IT" sz="2200" b="1" spc="-90" dirty="0">
                <a:solidFill>
                  <a:srgbClr val="FFFFFF"/>
                </a:solidFill>
                <a:latin typeface="Trebuchet MS"/>
                <a:cs typeface="Trebuchet MS"/>
              </a:rPr>
            </a:br>
            <a:r>
              <a:rPr lang="it-IT" sz="2200" b="1" spc="-90" dirty="0">
                <a:solidFill>
                  <a:srgbClr val="FFFFFF"/>
                </a:solidFill>
                <a:latin typeface="Trebuchet MS"/>
                <a:cs typeface="Trebuchet MS"/>
              </a:rPr>
              <a:t>Eye tracking and gaze </a:t>
            </a:r>
            <a:r>
              <a:rPr lang="en-US" sz="2200" b="1" spc="-90" dirty="0">
                <a:solidFill>
                  <a:srgbClr val="FFFFFF"/>
                </a:solidFill>
                <a:latin typeface="Trebuchet MS"/>
                <a:cs typeface="Trebuchet MS"/>
              </a:rPr>
              <a:t>estimation</a:t>
            </a:r>
            <a:endParaRPr lang="en-US" sz="2200" dirty="0">
              <a:latin typeface="Trebuchet MS"/>
              <a:cs typeface="Trebuchet MS"/>
            </a:endParaRPr>
          </a:p>
        </p:txBody>
      </p:sp>
      <mc:AlternateContent xmlns:mc="http://schemas.openxmlformats.org/markup-compatibility/2006" xmlns:a14="http://schemas.microsoft.com/office/drawing/2010/main">
        <mc:Choice Requires="a14">
          <p:sp>
            <p:nvSpPr>
              <p:cNvPr id="131" name="Rettangolo 130">
                <a:extLst>
                  <a:ext uri="{FF2B5EF4-FFF2-40B4-BE49-F238E27FC236}">
                    <a16:creationId xmlns:a16="http://schemas.microsoft.com/office/drawing/2014/main" xmlns="" id="{BE0917A4-A152-4265-A9D1-1AE84FF57D3C}"/>
                  </a:ext>
                </a:extLst>
              </p:cNvPr>
              <p:cNvSpPr/>
              <p:nvPr/>
            </p:nvSpPr>
            <p:spPr>
              <a:xfrm>
                <a:off x="990600" y="4108164"/>
                <a:ext cx="6939720" cy="124367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it-IT" sz="1400" i="1">
                              <a:latin typeface="Cambria Math" charset="0"/>
                            </a:rPr>
                          </m:ctrlPr>
                        </m:sSubPr>
                        <m:e>
                          <m:r>
                            <a:rPr lang="en-GB" sz="1400" i="1">
                              <a:latin typeface="Cambria Math" panose="02040503050406030204" pitchFamily="18" charset="0"/>
                            </a:rPr>
                            <m:t>h</m:t>
                          </m:r>
                        </m:e>
                        <m:sub>
                          <m:r>
                            <a:rPr lang="en-GB" sz="1400" i="1">
                              <a:latin typeface="Cambria Math" panose="02040503050406030204" pitchFamily="18" charset="0"/>
                            </a:rPr>
                            <m:t>𝑠𝑐𝑎𝑙𝑒</m:t>
                          </m:r>
                        </m:sub>
                      </m:sSub>
                      <m:r>
                        <a:rPr lang="en-GB" sz="1400" i="1">
                          <a:latin typeface="Cambria Math" panose="02040503050406030204" pitchFamily="18" charset="0"/>
                        </a:rPr>
                        <m:t>= −(</m:t>
                      </m:r>
                      <m:sSub>
                        <m:sSubPr>
                          <m:ctrlPr>
                            <a:rPr lang="it-IT" sz="1400" i="1">
                              <a:latin typeface="Cambria Math" charset="0"/>
                            </a:rPr>
                          </m:ctrlPr>
                        </m:sSubPr>
                        <m:e>
                          <m:r>
                            <a:rPr lang="en-GB" sz="1400" i="1">
                              <a:latin typeface="Cambria Math" panose="02040503050406030204" pitchFamily="18" charset="0"/>
                            </a:rPr>
                            <m:t>𝑥</m:t>
                          </m:r>
                        </m:e>
                        <m:sub>
                          <m:r>
                            <a:rPr lang="en-GB" sz="1400" i="1">
                              <a:latin typeface="Cambria Math" panose="02040503050406030204" pitchFamily="18" charset="0"/>
                            </a:rPr>
                            <m:t>𝑏𝑏𝑜𝑥𝑒𝑦𝑒𝑙𝑒𝑓𝑡</m:t>
                          </m:r>
                        </m:sub>
                      </m:sSub>
                      <m:r>
                        <a:rPr lang="en-GB" sz="1400" i="1">
                          <a:latin typeface="Cambria Math" panose="02040503050406030204" pitchFamily="18" charset="0"/>
                        </a:rPr>
                        <m:t>−</m:t>
                      </m:r>
                      <m:sSub>
                        <m:sSubPr>
                          <m:ctrlPr>
                            <a:rPr lang="it-IT" sz="1400" i="1">
                              <a:latin typeface="Cambria Math" charset="0"/>
                            </a:rPr>
                          </m:ctrlPr>
                        </m:sSubPr>
                        <m:e>
                          <m:r>
                            <a:rPr lang="en-GB" sz="1400" i="1">
                              <a:latin typeface="Cambria Math" panose="02040503050406030204" pitchFamily="18" charset="0"/>
                            </a:rPr>
                            <m:t>𝑥</m:t>
                          </m:r>
                        </m:e>
                        <m:sub>
                          <m:r>
                            <a:rPr lang="en-GB" sz="1400" i="1">
                              <a:latin typeface="Cambria Math" panose="02040503050406030204" pitchFamily="18" charset="0"/>
                            </a:rPr>
                            <m:t>𝑏𝑏𝑜𝑥𝑒𝑦𝑒𝑟𝑖𝑔h𝑡</m:t>
                          </m:r>
                        </m:sub>
                      </m:sSub>
                      <m:r>
                        <a:rPr lang="en-GB" sz="1400" i="1">
                          <a:latin typeface="Cambria Math" panose="02040503050406030204" pitchFamily="18" charset="0"/>
                        </a:rPr>
                        <m:t>+</m:t>
                      </m:r>
                      <m:r>
                        <a:rPr lang="en-GB" sz="1400" i="1">
                          <a:latin typeface="Cambria Math" panose="02040503050406030204" pitchFamily="18" charset="0"/>
                        </a:rPr>
                        <m:t>𝑤𝑖𝑑𝑡</m:t>
                      </m:r>
                      <m:sSub>
                        <m:sSubPr>
                          <m:ctrlPr>
                            <a:rPr lang="it-IT" sz="1400" i="1">
                              <a:latin typeface="Cambria Math" charset="0"/>
                            </a:rPr>
                          </m:ctrlPr>
                        </m:sSubPr>
                        <m:e>
                          <m:r>
                            <a:rPr lang="en-GB" sz="1400" i="1">
                              <a:latin typeface="Cambria Math" panose="02040503050406030204" pitchFamily="18" charset="0"/>
                            </a:rPr>
                            <m:t>h</m:t>
                          </m:r>
                        </m:e>
                        <m:sub>
                          <m:r>
                            <a:rPr lang="en-GB" sz="1400" i="1">
                              <a:latin typeface="Cambria Math" panose="02040503050406030204" pitchFamily="18" charset="0"/>
                            </a:rPr>
                            <m:t>𝑏𝑏𝑜𝑥𝑒𝑦𝑒𝑟𝑖𝑔h𝑡</m:t>
                          </m:r>
                        </m:sub>
                      </m:sSub>
                      <m:r>
                        <a:rPr lang="en-GB" sz="1400" i="1">
                          <a:latin typeface="Cambria Math" panose="02040503050406030204" pitchFamily="18" charset="0"/>
                        </a:rPr>
                        <m:t>) </m:t>
                      </m:r>
                    </m:oMath>
                  </m:oMathPara>
                </a14:m>
                <a:endParaRPr lang="it-IT" sz="1400" dirty="0"/>
              </a:p>
              <a:p>
                <a:endParaRPr lang="it-IT" sz="1400" i="1" dirty="0"/>
              </a:p>
              <a:p>
                <a:pPr/>
                <a14:m>
                  <m:oMathPara xmlns:m="http://schemas.openxmlformats.org/officeDocument/2006/math">
                    <m:oMathParaPr>
                      <m:jc m:val="centerGroup"/>
                    </m:oMathParaPr>
                    <m:oMath xmlns:m="http://schemas.openxmlformats.org/officeDocument/2006/math">
                      <m:sSub>
                        <m:sSubPr>
                          <m:ctrlPr>
                            <a:rPr lang="it-IT" sz="1400" i="1">
                              <a:latin typeface="Cambria Math" charset="0"/>
                            </a:rPr>
                          </m:ctrlPr>
                        </m:sSubPr>
                        <m:e>
                          <m:r>
                            <a:rPr lang="en-GB" sz="1400" i="1">
                              <a:latin typeface="Cambria Math" panose="02040503050406030204" pitchFamily="18" charset="0"/>
                            </a:rPr>
                            <m:t>𝑣</m:t>
                          </m:r>
                        </m:e>
                        <m:sub>
                          <m:r>
                            <a:rPr lang="en-GB" sz="1400" i="1">
                              <a:latin typeface="Cambria Math" panose="02040503050406030204" pitchFamily="18" charset="0"/>
                            </a:rPr>
                            <m:t>𝑠𝑐𝑎𝑙𝑒</m:t>
                          </m:r>
                        </m:sub>
                      </m:sSub>
                      <m:r>
                        <a:rPr lang="en-GB" sz="1400" i="1">
                          <a:latin typeface="Cambria Math" panose="02040503050406030204" pitchFamily="18" charset="0"/>
                        </a:rPr>
                        <m:t>=</m:t>
                      </m:r>
                      <m:f>
                        <m:fPr>
                          <m:ctrlPr>
                            <a:rPr lang="it-IT" sz="1400" i="1">
                              <a:latin typeface="Cambria Math" charset="0"/>
                            </a:rPr>
                          </m:ctrlPr>
                        </m:fPr>
                        <m:num>
                          <m:r>
                            <a:rPr lang="en-GB" sz="1400" i="1">
                              <a:latin typeface="Cambria Math" panose="02040503050406030204" pitchFamily="18" charset="0"/>
                            </a:rPr>
                            <m:t>h𝑒𝑖𝑔h</m:t>
                          </m:r>
                          <m:sSub>
                            <m:sSubPr>
                              <m:ctrlPr>
                                <a:rPr lang="it-IT" sz="1400" i="1">
                                  <a:latin typeface="Cambria Math" charset="0"/>
                                </a:rPr>
                              </m:ctrlPr>
                            </m:sSubPr>
                            <m:e>
                              <m:r>
                                <a:rPr lang="en-GB" sz="1400" i="1">
                                  <a:latin typeface="Cambria Math" panose="02040503050406030204" pitchFamily="18" charset="0"/>
                                </a:rPr>
                                <m:t>𝑡</m:t>
                              </m:r>
                            </m:e>
                            <m:sub>
                              <m:r>
                                <a:rPr lang="en-GB" sz="1400" i="1">
                                  <a:latin typeface="Cambria Math" panose="02040503050406030204" pitchFamily="18" charset="0"/>
                                </a:rPr>
                                <m:t>𝑏𝑏𝑜𝑥𝑒𝑦𝑒𝑙𝑒𝑓𝑡</m:t>
                              </m:r>
                            </m:sub>
                          </m:sSub>
                          <m:r>
                            <a:rPr lang="en-GB" sz="1400" i="1">
                              <a:latin typeface="Cambria Math" panose="02040503050406030204" pitchFamily="18" charset="0"/>
                            </a:rPr>
                            <m:t>+</m:t>
                          </m:r>
                          <m:r>
                            <a:rPr lang="en-GB" sz="1400" i="1">
                              <a:latin typeface="Cambria Math" panose="02040503050406030204" pitchFamily="18" charset="0"/>
                            </a:rPr>
                            <m:t>h𝑒𝑖𝑔h</m:t>
                          </m:r>
                          <m:sSub>
                            <m:sSubPr>
                              <m:ctrlPr>
                                <a:rPr lang="it-IT" sz="1400" i="1">
                                  <a:latin typeface="Cambria Math" charset="0"/>
                                </a:rPr>
                              </m:ctrlPr>
                            </m:sSubPr>
                            <m:e>
                              <m:r>
                                <a:rPr lang="en-GB" sz="1400" i="1">
                                  <a:latin typeface="Cambria Math" panose="02040503050406030204" pitchFamily="18" charset="0"/>
                                </a:rPr>
                                <m:t>𝑡</m:t>
                              </m:r>
                            </m:e>
                            <m:sub>
                              <m:r>
                                <a:rPr lang="en-GB" sz="1400" i="1">
                                  <a:latin typeface="Cambria Math" panose="02040503050406030204" pitchFamily="18" charset="0"/>
                                </a:rPr>
                                <m:t>𝑏𝑏𝑜𝑥𝑒𝑦𝑒𝑟𝑖𝑔h𝑡</m:t>
                              </m:r>
                            </m:sub>
                          </m:sSub>
                        </m:num>
                        <m:den>
                          <m:r>
                            <a:rPr lang="en-GB" sz="1400" i="1">
                              <a:latin typeface="Cambria Math" panose="02040503050406030204" pitchFamily="18" charset="0"/>
                            </a:rPr>
                            <m:t>2</m:t>
                          </m:r>
                        </m:den>
                      </m:f>
                    </m:oMath>
                  </m:oMathPara>
                </a14:m>
                <a:endParaRPr lang="it-IT" sz="1400" dirty="0"/>
              </a:p>
              <a:p>
                <a:pPr>
                  <a:lnSpc>
                    <a:spcPct val="107000"/>
                  </a:lnSpc>
                  <a:spcAft>
                    <a:spcPts val="800"/>
                  </a:spcAft>
                </a:pPr>
                <a:endParaRPr lang="it-IT" dirty="0">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131" name="Rettangolo 130">
                <a:extLst>
                  <a:ext uri="{FF2B5EF4-FFF2-40B4-BE49-F238E27FC236}">
                    <a16:creationId xmlns:a16="http://schemas.microsoft.com/office/drawing/2014/main" id="{BE0917A4-A152-4265-A9D1-1AE84FF57D3C}"/>
                  </a:ext>
                </a:extLst>
              </p:cNvPr>
              <p:cNvSpPr>
                <a:spLocks noRot="1" noChangeAspect="1" noMove="1" noResize="1" noEditPoints="1" noAdjustHandles="1" noChangeArrowheads="1" noChangeShapeType="1" noTextEdit="1"/>
              </p:cNvSpPr>
              <p:nvPr/>
            </p:nvSpPr>
            <p:spPr>
              <a:xfrm>
                <a:off x="990600" y="4108164"/>
                <a:ext cx="6939720" cy="1243674"/>
              </a:xfrm>
              <a:prstGeom prst="rect">
                <a:avLst/>
              </a:prstGeom>
              <a:blipFill>
                <a:blip r:embed="rId3"/>
                <a:stretch>
                  <a:fillRect/>
                </a:stretch>
              </a:blipFill>
            </p:spPr>
            <p:txBody>
              <a:bodyPr/>
              <a:lstStyle/>
              <a:p>
                <a:r>
                  <a:rPr lang="it-IT">
                    <a:noFill/>
                  </a:rPr>
                  <a:t> </a:t>
                </a:r>
              </a:p>
            </p:txBody>
          </p:sp>
        </mc:Fallback>
      </mc:AlternateContent>
      <p:sp>
        <p:nvSpPr>
          <p:cNvPr id="133" name="CasellaDiTesto 132">
            <a:extLst>
              <a:ext uri="{FF2B5EF4-FFF2-40B4-BE49-F238E27FC236}">
                <a16:creationId xmlns:a16="http://schemas.microsoft.com/office/drawing/2014/main" xmlns="" id="{B759C93B-6320-47C1-A703-90053BD09C37}"/>
              </a:ext>
            </a:extLst>
          </p:cNvPr>
          <p:cNvSpPr txBox="1"/>
          <p:nvPr/>
        </p:nvSpPr>
        <p:spPr>
          <a:xfrm>
            <a:off x="475550" y="1465681"/>
            <a:ext cx="8424936" cy="2585323"/>
          </a:xfrm>
          <a:prstGeom prst="rect">
            <a:avLst/>
          </a:prstGeom>
          <a:noFill/>
        </p:spPr>
        <p:txBody>
          <a:bodyPr wrap="square">
            <a:spAutoFit/>
          </a:bodyPr>
          <a:lstStyle/>
          <a:p>
            <a:pPr algn="just"/>
            <a:r>
              <a:rPr lang="en-GB" sz="1800" dirty="0">
                <a:effectLst/>
                <a:latin typeface="Calibri" panose="020F0502020204030204" pitchFamily="34" charset="0"/>
                <a:ea typeface="Calibri" panose="020F0502020204030204" pitchFamily="34" charset="0"/>
                <a:cs typeface="Times New Roman" panose="02020603050405020304" pitchFamily="18" charset="0"/>
              </a:rPr>
              <a:t>Since the features are collected with a certain distance from the screen, an error could be learned from the features when the position relative to the screen is changing through the different calibration or the test; this means that changing the position from the screen will leads to a wrong gaze estimation. To avoid this problem, every time that </a:t>
            </a:r>
            <a:r>
              <a:rPr lang="en-GB" dirty="0" smtClean="0">
                <a:latin typeface="Calibri" panose="020F0502020204030204" pitchFamily="34" charset="0"/>
                <a:ea typeface="Calibri" panose="020F0502020204030204" pitchFamily="34" charset="0"/>
                <a:cs typeface="Times New Roman" panose="02020603050405020304" pitchFamily="18" charset="0"/>
              </a:rPr>
              <a:t>a feature </a:t>
            </a:r>
            <a:r>
              <a:rPr lang="en-GB" sz="1800" dirty="0" smtClean="0">
                <a:effectLst/>
                <a:latin typeface="Calibri" panose="020F0502020204030204" pitchFamily="34" charset="0"/>
                <a:ea typeface="Calibri" panose="020F0502020204030204" pitchFamily="34" charset="0"/>
                <a:cs typeface="Times New Roman" panose="02020603050405020304" pitchFamily="18" charset="0"/>
              </a:rPr>
              <a:t>is </a:t>
            </a:r>
            <a:r>
              <a:rPr lang="en-GB" sz="1800" dirty="0">
                <a:effectLst/>
                <a:latin typeface="Calibri" panose="020F0502020204030204" pitchFamily="34" charset="0"/>
                <a:ea typeface="Calibri" panose="020F0502020204030204" pitchFamily="34" charset="0"/>
                <a:cs typeface="Times New Roman" panose="02020603050405020304" pitchFamily="18" charset="0"/>
              </a:rPr>
              <a:t>collected, is </a:t>
            </a:r>
            <a:r>
              <a:rPr lang="en-GB" sz="1800" dirty="0" smtClean="0">
                <a:effectLst/>
                <a:latin typeface="Calibri" panose="020F0502020204030204" pitchFamily="34" charset="0"/>
                <a:ea typeface="Calibri" panose="020F0502020204030204" pitchFamily="34" charset="0"/>
                <a:cs typeface="Times New Roman" panose="02020603050405020304" pitchFamily="18" charset="0"/>
              </a:rPr>
              <a:t>then scaled. The scaling factors are different between horizontal and vertical features. The horizontal scale is </a:t>
            </a:r>
            <a:r>
              <a:rPr lang="en-GB" dirty="0" smtClean="0"/>
              <a:t>the distance between </a:t>
            </a:r>
            <a:r>
              <a:rPr lang="en-GB" dirty="0"/>
              <a:t>the most far points of the eyes’ </a:t>
            </a:r>
            <a:r>
              <a:rPr lang="en-GB" dirty="0" err="1" smtClean="0"/>
              <a:t>bboxes</a:t>
            </a:r>
            <a:r>
              <a:rPr lang="en-GB" dirty="0" smtClean="0"/>
              <a:t>. </a:t>
            </a:r>
            <a:r>
              <a:rPr lang="en-GB" dirty="0" smtClean="0">
                <a:latin typeface="Calibri" panose="020F0502020204030204" pitchFamily="34" charset="0"/>
                <a:ea typeface="Calibri" panose="020F0502020204030204" pitchFamily="34" charset="0"/>
                <a:cs typeface="Times New Roman" panose="02020603050405020304" pitchFamily="18" charset="0"/>
              </a:rPr>
              <a:t>The vertical scale </a:t>
            </a:r>
            <a:r>
              <a:rPr lang="en-GB" dirty="0" smtClean="0"/>
              <a:t>is the </a:t>
            </a:r>
            <a:r>
              <a:rPr lang="en-GB" dirty="0"/>
              <a:t>mean height of the two eyes’ </a:t>
            </a:r>
            <a:r>
              <a:rPr lang="en-GB" dirty="0" err="1" smtClean="0"/>
              <a:t>bboxes</a:t>
            </a:r>
            <a:r>
              <a:rPr lang="en-GB" dirty="0" smtClean="0"/>
              <a:t>.</a:t>
            </a:r>
          </a:p>
          <a:p>
            <a:pPr algn="just"/>
            <a:r>
              <a:rPr lang="en-GB" sz="1800" dirty="0" smtClean="0">
                <a:effectLst/>
                <a:latin typeface="Calibri" panose="020F0502020204030204" pitchFamily="34" charset="0"/>
                <a:ea typeface="Calibri" panose="020F0502020204030204" pitchFamily="34" charset="0"/>
                <a:cs typeface="Times New Roman" panose="02020603050405020304" pitchFamily="18" charset="0"/>
              </a:rPr>
              <a:t>This </a:t>
            </a:r>
            <a:r>
              <a:rPr lang="en-GB" sz="1800" dirty="0">
                <a:effectLst/>
                <a:latin typeface="Calibri" panose="020F0502020204030204" pitchFamily="34" charset="0"/>
                <a:ea typeface="Calibri" panose="020F0502020204030204" pitchFamily="34" charset="0"/>
                <a:cs typeface="Times New Roman" panose="02020603050405020304" pitchFamily="18" charset="0"/>
              </a:rPr>
              <a:t>approach leads to have better performance with different distances from the screen.</a:t>
            </a:r>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441846813"/>
      </p:ext>
    </p:extLst>
  </p:cSld>
  <p:clrMapOvr>
    <a:masterClrMapping/>
  </p:clrMapOvr>
</p:sld>
</file>

<file path=ppt/theme/theme1.xml><?xml version="1.0" encoding="utf-8"?>
<a:theme xmlns:a="http://schemas.openxmlformats.org/drawingml/2006/main" name="Tema di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olimi" id="{9F06DEF2-2CC5-4614-B08A-B1F677577CA2}" vid="{079C3B22-D506-4F76-9BD9-0F85812F1A27}"/>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Polimi</Template>
  <TotalTime>1312</TotalTime>
  <Words>1871</Words>
  <Application>Microsoft Macintosh PowerPoint</Application>
  <PresentationFormat>Presentazione su schermo (4:3)</PresentationFormat>
  <Paragraphs>96</Paragraphs>
  <Slides>17</Slides>
  <Notes>0</Notes>
  <HiddenSlides>0</HiddenSlides>
  <MMClips>0</MMClips>
  <ScaleCrop>false</ScaleCrop>
  <HeadingPairs>
    <vt:vector size="6" baseType="variant">
      <vt:variant>
        <vt:lpstr>Caratteri utilizzati</vt:lpstr>
      </vt:variant>
      <vt:variant>
        <vt:i4>5</vt:i4>
      </vt:variant>
      <vt:variant>
        <vt:lpstr>Tema</vt:lpstr>
      </vt:variant>
      <vt:variant>
        <vt:i4>1</vt:i4>
      </vt:variant>
      <vt:variant>
        <vt:lpstr>Titoli diapositive</vt:lpstr>
      </vt:variant>
      <vt:variant>
        <vt:i4>17</vt:i4>
      </vt:variant>
    </vt:vector>
  </HeadingPairs>
  <TitlesOfParts>
    <vt:vector size="23" baseType="lpstr">
      <vt:lpstr>Calibri</vt:lpstr>
      <vt:lpstr>Cambria Math</vt:lpstr>
      <vt:lpstr>Times New Roman</vt:lpstr>
      <vt:lpstr>Trebuchet MS</vt:lpstr>
      <vt:lpstr>Arial</vt:lpstr>
      <vt:lpstr>Tema di Office</vt:lpstr>
      <vt:lpstr>Presentazione di PowerPoint</vt:lpstr>
      <vt:lpstr>Problem formulation and solution approach</vt:lpstr>
      <vt:lpstr>State of the art</vt:lpstr>
      <vt:lpstr>Solution approach and code flowchart</vt:lpstr>
      <vt:lpstr>Solution approach - Detection</vt:lpstr>
      <vt:lpstr>Solution approach - Tracking</vt:lpstr>
      <vt:lpstr>Localization – Eye centers</vt:lpstr>
      <vt:lpstr>Localization – Eyelids</vt:lpstr>
      <vt:lpstr>Gaze estimation – The model</vt:lpstr>
      <vt:lpstr>Gaze estimation – The model</vt:lpstr>
      <vt:lpstr>Gaze estimation – the collected features</vt:lpstr>
      <vt:lpstr>Calibration procedure</vt:lpstr>
      <vt:lpstr>Testing procedure</vt:lpstr>
      <vt:lpstr>Testing procedure</vt:lpstr>
      <vt:lpstr>Discussion</vt:lpstr>
      <vt:lpstr>Future works</vt:lpstr>
      <vt:lpstr>Presentazione di PowerPoint</vt:lpstr>
    </vt:vector>
  </TitlesOfParts>
  <LinksUpToDate>false</LinksUpToDate>
  <SharedDoc>false</SharedDoc>
  <HyperlinksChanged>false</HyperlinksChanged>
  <AppVersion>15.0039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Pasquale Enrico Cortese</dc:creator>
  <cp:lastModifiedBy>Lorenzo Randazzo</cp:lastModifiedBy>
  <cp:revision>47</cp:revision>
  <dcterms:created xsi:type="dcterms:W3CDTF">2020-02-11T13:50:39Z</dcterms:created>
  <dcterms:modified xsi:type="dcterms:W3CDTF">2020-08-26T16:45:35Z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2019-03-19T00:00:00Z</vt:filetime>
  </property>
  <property fmtid="{D5CDD505-2E9C-101B-9397-08002B2CF9AE}" pid="3" name="Creator">
    <vt:lpwstr>Microsoft® PowerPoint® 2016</vt:lpwstr>
  </property>
  <property fmtid="{D5CDD505-2E9C-101B-9397-08002B2CF9AE}" pid="4" name="LastSaved">
    <vt:filetime>2020-02-11T00:00:00Z</vt:filetime>
  </property>
</Properties>
</file>